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wdp" ContentType="image/vnd.ms-photo"/>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5058" r:id="rId2"/>
    <p:sldMasterId id="2147484525" r:id="rId3"/>
  </p:sldMasterIdLst>
  <p:notesMasterIdLst>
    <p:notesMasterId r:id="rId21"/>
  </p:notesMasterIdLst>
  <p:handoutMasterIdLst>
    <p:handoutMasterId r:id="rId22"/>
  </p:handoutMasterIdLst>
  <p:sldIdLst>
    <p:sldId id="256" r:id="rId4"/>
    <p:sldId id="530" r:id="rId5"/>
    <p:sldId id="388" r:id="rId6"/>
    <p:sldId id="461" r:id="rId7"/>
    <p:sldId id="522" r:id="rId8"/>
    <p:sldId id="510" r:id="rId9"/>
    <p:sldId id="424" r:id="rId10"/>
    <p:sldId id="529" r:id="rId11"/>
    <p:sldId id="523" r:id="rId12"/>
    <p:sldId id="527" r:id="rId13"/>
    <p:sldId id="528" r:id="rId14"/>
    <p:sldId id="524" r:id="rId15"/>
    <p:sldId id="531" r:id="rId16"/>
    <p:sldId id="526" r:id="rId17"/>
    <p:sldId id="532" r:id="rId18"/>
    <p:sldId id="533" r:id="rId19"/>
    <p:sldId id="463" r:id="rId20"/>
  </p:sldIdLst>
  <p:sldSz cx="9144000" cy="6858000" type="screen4x3"/>
  <p:notesSz cx="7099300" cy="10234613"/>
  <p:custDataLst>
    <p:tags r:id="rId23"/>
  </p:custDataLst>
  <p:defaultTextStyle>
    <a:defPPr>
      <a:defRPr lang="en-US"/>
    </a:defPPr>
    <a:lvl1pPr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DCDB"/>
    <a:srgbClr val="CCFF66"/>
    <a:srgbClr val="292929"/>
    <a:srgbClr val="C6C7BE"/>
    <a:srgbClr val="D7D8D1"/>
    <a:srgbClr val="C0E7BB"/>
    <a:srgbClr val="CBFFB9"/>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0"/>
    <p:restoredTop sz="81588"/>
  </p:normalViewPr>
  <p:slideViewPr>
    <p:cSldViewPr>
      <p:cViewPr varScale="1">
        <p:scale>
          <a:sx n="65" d="100"/>
          <a:sy n="65" d="100"/>
        </p:scale>
        <p:origin x="192" y="5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slide" Target="slides/slide17.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tags" Target="tags/tag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9722AD-C93E-B746-A02D-84CB22CD4E41}" type="doc">
      <dgm:prSet loTypeId="urn:microsoft.com/office/officeart/2005/8/layout/cycle5" loCatId="" qsTypeId="urn:microsoft.com/office/officeart/2005/8/quickstyle/3D2" qsCatId="3D" csTypeId="urn:microsoft.com/office/officeart/2005/8/colors/accent0_2" csCatId="mainScheme" phldr="1"/>
      <dgm:spPr/>
      <dgm:t>
        <a:bodyPr/>
        <a:lstStyle/>
        <a:p>
          <a:endParaRPr lang="en-US"/>
        </a:p>
      </dgm:t>
    </dgm:pt>
    <dgm:pt modelId="{237CE7EB-C06B-5D4C-82AA-94F8D481AFA3}">
      <dgm:prSet phldrT="[Text]" custT="1"/>
      <dgm:spPr/>
      <dgm:t>
        <a:bodyPr/>
        <a:lstStyle/>
        <a:p>
          <a:r>
            <a:rPr lang="de-DE" sz="1400" b="1" noProof="0" dirty="0" smtClean="0"/>
            <a:t>Service Desk</a:t>
          </a:r>
          <a:endParaRPr lang="de-DE" sz="1400" b="1" noProof="0" dirty="0"/>
        </a:p>
      </dgm:t>
    </dgm:pt>
    <dgm:pt modelId="{768924B6-E1A6-1C41-9527-5D04ECBCFB49}" type="parTrans" cxnId="{7F5CDC45-9768-7246-93B7-F10E9ED15713}">
      <dgm:prSet/>
      <dgm:spPr/>
      <dgm:t>
        <a:bodyPr/>
        <a:lstStyle/>
        <a:p>
          <a:endParaRPr lang="en-US" sz="1400"/>
        </a:p>
      </dgm:t>
    </dgm:pt>
    <dgm:pt modelId="{74FA1BF6-6932-894C-835B-EB2701C8CF0B}" type="sibTrans" cxnId="{7F5CDC45-9768-7246-93B7-F10E9ED15713}">
      <dgm:prSet/>
      <dgm:spPr/>
      <dgm:t>
        <a:bodyPr/>
        <a:lstStyle/>
        <a:p>
          <a:endParaRPr lang="en-US" sz="1400"/>
        </a:p>
      </dgm:t>
    </dgm:pt>
    <dgm:pt modelId="{C49153B7-9555-8240-B81D-F2D7EFD52405}">
      <dgm:prSet phldrT="[Text]" custT="1"/>
      <dgm:spPr/>
      <dgm:t>
        <a:bodyPr/>
        <a:lstStyle/>
        <a:p>
          <a:r>
            <a:rPr lang="de-DE" sz="1400" b="1" noProof="0" dirty="0" err="1" smtClean="0"/>
            <a:t>Tailored</a:t>
          </a:r>
          <a:r>
            <a:rPr lang="de-DE" sz="1400" b="1" noProof="0" dirty="0" smtClean="0"/>
            <a:t> Solutions</a:t>
          </a:r>
          <a:endParaRPr lang="de-DE" sz="1400" b="1" noProof="0" dirty="0"/>
        </a:p>
      </dgm:t>
    </dgm:pt>
    <dgm:pt modelId="{6C0D9F2C-5EE2-BE4D-894F-7273C4F0D609}" type="parTrans" cxnId="{E8D6BA5F-D218-CA4B-972D-A009A095E44B}">
      <dgm:prSet/>
      <dgm:spPr/>
      <dgm:t>
        <a:bodyPr/>
        <a:lstStyle/>
        <a:p>
          <a:endParaRPr lang="en-US" sz="1400"/>
        </a:p>
      </dgm:t>
    </dgm:pt>
    <dgm:pt modelId="{78419AC2-CCD2-0543-9E56-74C4808625CF}" type="sibTrans" cxnId="{E8D6BA5F-D218-CA4B-972D-A009A095E44B}">
      <dgm:prSet/>
      <dgm:spPr/>
      <dgm:t>
        <a:bodyPr/>
        <a:lstStyle/>
        <a:p>
          <a:endParaRPr lang="en-US" sz="1400"/>
        </a:p>
      </dgm:t>
    </dgm:pt>
    <dgm:pt modelId="{4CF57C69-0CC6-47C2-8E9B-739A9FF59A7C}">
      <dgm:prSet phldrT="[Text]" custT="1"/>
      <dgm:spPr/>
      <dgm:t>
        <a:bodyPr/>
        <a:lstStyle/>
        <a:p>
          <a:r>
            <a:rPr lang="en-US" sz="1400" b="1" noProof="0" dirty="0" smtClean="0"/>
            <a:t>Application Software Support</a:t>
          </a:r>
          <a:endParaRPr lang="de-DE" sz="1400" b="1" noProof="0" dirty="0"/>
        </a:p>
      </dgm:t>
    </dgm:pt>
    <dgm:pt modelId="{D8601EE3-EFAD-4841-A627-1BDCC11BB49C}" type="parTrans" cxnId="{C69F3022-FBEF-46EA-9EE6-5BE111768481}">
      <dgm:prSet/>
      <dgm:spPr/>
      <dgm:t>
        <a:bodyPr/>
        <a:lstStyle/>
        <a:p>
          <a:endParaRPr lang="de-DE" sz="1400"/>
        </a:p>
      </dgm:t>
    </dgm:pt>
    <dgm:pt modelId="{04984956-1F9E-4537-95FF-AB0F47819973}" type="sibTrans" cxnId="{C69F3022-FBEF-46EA-9EE6-5BE111768481}">
      <dgm:prSet/>
      <dgm:spPr/>
      <dgm:t>
        <a:bodyPr/>
        <a:lstStyle/>
        <a:p>
          <a:endParaRPr lang="de-DE" sz="1400"/>
        </a:p>
      </dgm:t>
    </dgm:pt>
    <dgm:pt modelId="{55969153-68B6-4E4A-BBFE-A1226B9D6990}">
      <dgm:prSet phldrT="[Text]" custT="1"/>
      <dgm:spPr/>
      <dgm:t>
        <a:bodyPr/>
        <a:lstStyle/>
        <a:p>
          <a:r>
            <a:rPr lang="en-US" sz="1400" b="1" noProof="0" dirty="0" smtClean="0"/>
            <a:t>Backup &amp; Archive</a:t>
          </a:r>
          <a:endParaRPr lang="de-DE" sz="1400" b="1" noProof="0" dirty="0"/>
        </a:p>
      </dgm:t>
    </dgm:pt>
    <dgm:pt modelId="{1AE2E263-4865-404E-9CF3-359F19F8757A}" type="parTrans" cxnId="{5E12F926-6BE0-4C81-8BC1-D8D7DD010CA5}">
      <dgm:prSet/>
      <dgm:spPr/>
      <dgm:t>
        <a:bodyPr/>
        <a:lstStyle/>
        <a:p>
          <a:endParaRPr lang="de-DE" sz="1400"/>
        </a:p>
      </dgm:t>
    </dgm:pt>
    <dgm:pt modelId="{B5276EAD-CDD8-4368-A170-9FF561EBDD4D}" type="sibTrans" cxnId="{5E12F926-6BE0-4C81-8BC1-D8D7DD010CA5}">
      <dgm:prSet/>
      <dgm:spPr/>
      <dgm:t>
        <a:bodyPr/>
        <a:lstStyle/>
        <a:p>
          <a:endParaRPr lang="de-DE" sz="1400"/>
        </a:p>
      </dgm:t>
    </dgm:pt>
    <dgm:pt modelId="{13260128-134E-42FC-914E-0A12FE774F5D}">
      <dgm:prSet phldrT="[Text]" custT="1"/>
      <dgm:spPr/>
      <dgm:t>
        <a:bodyPr/>
        <a:lstStyle/>
        <a:p>
          <a:r>
            <a:rPr lang="en-US" sz="1400" b="1" noProof="0" dirty="0" smtClean="0"/>
            <a:t>IT Security</a:t>
          </a:r>
          <a:endParaRPr lang="de-DE" sz="1400" b="1" noProof="0" dirty="0"/>
        </a:p>
      </dgm:t>
    </dgm:pt>
    <dgm:pt modelId="{116F21B6-28D5-4BF9-9CEC-978DE07BE1B1}" type="parTrans" cxnId="{B89C078B-88D5-4555-BAF3-C30A2F7B418D}">
      <dgm:prSet/>
      <dgm:spPr/>
      <dgm:t>
        <a:bodyPr/>
        <a:lstStyle/>
        <a:p>
          <a:endParaRPr lang="de-DE" sz="1400"/>
        </a:p>
      </dgm:t>
    </dgm:pt>
    <dgm:pt modelId="{24420B13-AB86-4275-BBBE-C79A6D72DC57}" type="sibTrans" cxnId="{B89C078B-88D5-4555-BAF3-C30A2F7B418D}">
      <dgm:prSet/>
      <dgm:spPr/>
      <dgm:t>
        <a:bodyPr/>
        <a:lstStyle/>
        <a:p>
          <a:endParaRPr lang="de-DE" sz="1400"/>
        </a:p>
      </dgm:t>
    </dgm:pt>
    <dgm:pt modelId="{77E9E9AE-2ED1-44EA-855A-DB6977FFEB96}">
      <dgm:prSet phldrT="[Text]" custT="1"/>
      <dgm:spPr/>
      <dgm:t>
        <a:bodyPr/>
        <a:lstStyle/>
        <a:p>
          <a:r>
            <a:rPr lang="de-DE" sz="1400" b="1" noProof="0" smtClean="0"/>
            <a:t>Trainings &amp; Workshops</a:t>
          </a:r>
          <a:endParaRPr lang="de-DE" sz="1400" b="1" noProof="0" dirty="0"/>
        </a:p>
      </dgm:t>
    </dgm:pt>
    <dgm:pt modelId="{322F50F6-1592-4247-A888-D99CD2B11114}" type="parTrans" cxnId="{1A3C1035-F73E-4B20-969C-C17ECFD08FFD}">
      <dgm:prSet/>
      <dgm:spPr/>
      <dgm:t>
        <a:bodyPr/>
        <a:lstStyle/>
        <a:p>
          <a:endParaRPr lang="de-DE" sz="1400"/>
        </a:p>
      </dgm:t>
    </dgm:pt>
    <dgm:pt modelId="{E45742F2-D8F0-482F-856E-620ED827B65F}" type="sibTrans" cxnId="{1A3C1035-F73E-4B20-969C-C17ECFD08FFD}">
      <dgm:prSet/>
      <dgm:spPr/>
      <dgm:t>
        <a:bodyPr/>
        <a:lstStyle/>
        <a:p>
          <a:endParaRPr lang="de-DE" sz="1400"/>
        </a:p>
      </dgm:t>
    </dgm:pt>
    <dgm:pt modelId="{9E01C3D2-59BB-4E8C-B9EC-724BA432B47C}">
      <dgm:prSet phldrT="[Text]" custT="1"/>
      <dgm:spPr/>
      <dgm:t>
        <a:bodyPr/>
        <a:lstStyle/>
        <a:p>
          <a:r>
            <a:rPr lang="de-DE" sz="1400" b="1" noProof="0" dirty="0" smtClean="0"/>
            <a:t>Personal Consulting </a:t>
          </a:r>
          <a:endParaRPr lang="de-DE" sz="1400" b="1" noProof="0" dirty="0"/>
        </a:p>
      </dgm:t>
    </dgm:pt>
    <dgm:pt modelId="{A4A33E2B-4780-40DA-A75A-FDA2A761A9A3}" type="parTrans" cxnId="{B0D318E7-A4F0-40B6-92E2-95BB34CF672F}">
      <dgm:prSet/>
      <dgm:spPr/>
      <dgm:t>
        <a:bodyPr/>
        <a:lstStyle/>
        <a:p>
          <a:endParaRPr lang="de-DE" sz="1400"/>
        </a:p>
      </dgm:t>
    </dgm:pt>
    <dgm:pt modelId="{C2F07D26-4915-488E-8218-340D6CCD5FF4}" type="sibTrans" cxnId="{B0D318E7-A4F0-40B6-92E2-95BB34CF672F}">
      <dgm:prSet/>
      <dgm:spPr/>
      <dgm:t>
        <a:bodyPr/>
        <a:lstStyle/>
        <a:p>
          <a:endParaRPr lang="de-DE" sz="1400"/>
        </a:p>
      </dgm:t>
    </dgm:pt>
    <dgm:pt modelId="{ABA70265-2FA3-4073-A30C-1655DFF6BEBD}">
      <dgm:prSet phldrT="[Text]" custT="1"/>
      <dgm:spPr/>
      <dgm:t>
        <a:bodyPr/>
        <a:lstStyle/>
        <a:p>
          <a:r>
            <a:rPr lang="en-US" sz="1400" b="1" noProof="0" dirty="0" smtClean="0"/>
            <a:t>Authentication &amp; Authorization</a:t>
          </a:r>
          <a:endParaRPr lang="de-DE" sz="1400" b="1" noProof="0" dirty="0"/>
        </a:p>
      </dgm:t>
    </dgm:pt>
    <dgm:pt modelId="{999BB599-B66A-4AB4-91D4-F1BD4D025320}" type="parTrans" cxnId="{3485B835-5932-4AD3-B093-B3F3F83B3237}">
      <dgm:prSet/>
      <dgm:spPr/>
      <dgm:t>
        <a:bodyPr/>
        <a:lstStyle/>
        <a:p>
          <a:endParaRPr lang="de-DE" sz="1400"/>
        </a:p>
      </dgm:t>
    </dgm:pt>
    <dgm:pt modelId="{C515E100-004E-4A0A-AB77-F48058001800}" type="sibTrans" cxnId="{3485B835-5932-4AD3-B093-B3F3F83B3237}">
      <dgm:prSet/>
      <dgm:spPr/>
      <dgm:t>
        <a:bodyPr/>
        <a:lstStyle/>
        <a:p>
          <a:endParaRPr lang="de-DE" sz="1400"/>
        </a:p>
      </dgm:t>
    </dgm:pt>
    <dgm:pt modelId="{3E22DC45-CF0A-8642-85C7-87105E40B7C5}" type="pres">
      <dgm:prSet presAssocID="{109722AD-C93E-B746-A02D-84CB22CD4E41}" presName="cycle" presStyleCnt="0">
        <dgm:presLayoutVars>
          <dgm:dir/>
          <dgm:resizeHandles val="exact"/>
        </dgm:presLayoutVars>
      </dgm:prSet>
      <dgm:spPr/>
      <dgm:t>
        <a:bodyPr/>
        <a:lstStyle/>
        <a:p>
          <a:endParaRPr lang="en-US"/>
        </a:p>
      </dgm:t>
    </dgm:pt>
    <dgm:pt modelId="{99BA37F3-6761-1241-A547-7E0F91716E79}" type="pres">
      <dgm:prSet presAssocID="{237CE7EB-C06B-5D4C-82AA-94F8D481AFA3}" presName="node" presStyleLbl="node1" presStyleIdx="0" presStyleCnt="8" custScaleX="130182" custScaleY="115161" custRadScaleRad="84598" custRadScaleInc="-24518">
        <dgm:presLayoutVars>
          <dgm:bulletEnabled val="1"/>
        </dgm:presLayoutVars>
      </dgm:prSet>
      <dgm:spPr/>
      <dgm:t>
        <a:bodyPr/>
        <a:lstStyle/>
        <a:p>
          <a:endParaRPr lang="en-US"/>
        </a:p>
      </dgm:t>
    </dgm:pt>
    <dgm:pt modelId="{8890A6EB-7366-954A-9B06-B1E38A0BB849}" type="pres">
      <dgm:prSet presAssocID="{237CE7EB-C06B-5D4C-82AA-94F8D481AFA3}" presName="spNode" presStyleCnt="0"/>
      <dgm:spPr/>
    </dgm:pt>
    <dgm:pt modelId="{27C53073-2192-7C46-9D8A-5626723A986B}" type="pres">
      <dgm:prSet presAssocID="{74FA1BF6-6932-894C-835B-EB2701C8CF0B}" presName="sibTrans" presStyleLbl="sibTrans1D1" presStyleIdx="0" presStyleCnt="8"/>
      <dgm:spPr/>
      <dgm:t>
        <a:bodyPr/>
        <a:lstStyle/>
        <a:p>
          <a:endParaRPr lang="en-US"/>
        </a:p>
      </dgm:t>
    </dgm:pt>
    <dgm:pt modelId="{57E467AF-7B0D-4E74-A822-FDD4E46ACDAD}" type="pres">
      <dgm:prSet presAssocID="{4CF57C69-0CC6-47C2-8E9B-739A9FF59A7C}" presName="node" presStyleLbl="node1" presStyleIdx="1" presStyleCnt="8" custScaleX="130182" custScaleY="115161" custRadScaleRad="98383" custRadScaleInc="94069">
        <dgm:presLayoutVars>
          <dgm:bulletEnabled val="1"/>
        </dgm:presLayoutVars>
      </dgm:prSet>
      <dgm:spPr/>
      <dgm:t>
        <a:bodyPr/>
        <a:lstStyle/>
        <a:p>
          <a:endParaRPr lang="de-DE"/>
        </a:p>
      </dgm:t>
    </dgm:pt>
    <dgm:pt modelId="{F74B1B87-3BE8-4D03-A971-B9A30EBEAFB4}" type="pres">
      <dgm:prSet presAssocID="{4CF57C69-0CC6-47C2-8E9B-739A9FF59A7C}" presName="spNode" presStyleCnt="0"/>
      <dgm:spPr/>
    </dgm:pt>
    <dgm:pt modelId="{86659A8F-1EB5-458A-B4FD-4B0ED1F7809C}" type="pres">
      <dgm:prSet presAssocID="{04984956-1F9E-4537-95FF-AB0F47819973}" presName="sibTrans" presStyleLbl="sibTrans1D1" presStyleIdx="1" presStyleCnt="8"/>
      <dgm:spPr/>
      <dgm:t>
        <a:bodyPr/>
        <a:lstStyle/>
        <a:p>
          <a:endParaRPr lang="de-DE"/>
        </a:p>
      </dgm:t>
    </dgm:pt>
    <dgm:pt modelId="{F29AC4D6-511E-4152-B193-C4A0B5237A51}" type="pres">
      <dgm:prSet presAssocID="{55969153-68B6-4E4A-BBFE-A1226B9D6990}" presName="node" presStyleLbl="node1" presStyleIdx="2" presStyleCnt="8" custScaleX="130182" custScaleY="115161" custRadScaleRad="100246" custRadScaleInc="24333">
        <dgm:presLayoutVars>
          <dgm:bulletEnabled val="1"/>
        </dgm:presLayoutVars>
      </dgm:prSet>
      <dgm:spPr/>
      <dgm:t>
        <a:bodyPr/>
        <a:lstStyle/>
        <a:p>
          <a:endParaRPr lang="de-DE"/>
        </a:p>
      </dgm:t>
    </dgm:pt>
    <dgm:pt modelId="{120B5564-7C2B-457C-8F90-FD9D34DDF4AB}" type="pres">
      <dgm:prSet presAssocID="{55969153-68B6-4E4A-BBFE-A1226B9D6990}" presName="spNode" presStyleCnt="0"/>
      <dgm:spPr/>
    </dgm:pt>
    <dgm:pt modelId="{451853C2-72ED-47D6-9015-B3D4BD5D318C}" type="pres">
      <dgm:prSet presAssocID="{B5276EAD-CDD8-4368-A170-9FF561EBDD4D}" presName="sibTrans" presStyleLbl="sibTrans1D1" presStyleIdx="2" presStyleCnt="8"/>
      <dgm:spPr/>
      <dgm:t>
        <a:bodyPr/>
        <a:lstStyle/>
        <a:p>
          <a:endParaRPr lang="de-DE"/>
        </a:p>
      </dgm:t>
    </dgm:pt>
    <dgm:pt modelId="{0616CD7E-0DE2-4359-A6C5-3F7E862535CF}" type="pres">
      <dgm:prSet presAssocID="{ABA70265-2FA3-4073-A30C-1655DFF6BEBD}" presName="node" presStyleLbl="node1" presStyleIdx="3" presStyleCnt="8" custScaleX="130182" custScaleY="115161" custRadScaleRad="102186" custRadScaleInc="-34129">
        <dgm:presLayoutVars>
          <dgm:bulletEnabled val="1"/>
        </dgm:presLayoutVars>
      </dgm:prSet>
      <dgm:spPr/>
      <dgm:t>
        <a:bodyPr/>
        <a:lstStyle/>
        <a:p>
          <a:endParaRPr lang="de-DE"/>
        </a:p>
      </dgm:t>
    </dgm:pt>
    <dgm:pt modelId="{1B3013CA-DFDF-44E7-8FD3-B5A396D055C1}" type="pres">
      <dgm:prSet presAssocID="{ABA70265-2FA3-4073-A30C-1655DFF6BEBD}" presName="spNode" presStyleCnt="0"/>
      <dgm:spPr/>
    </dgm:pt>
    <dgm:pt modelId="{0D252898-6CB8-45A3-89BF-166B575BD85A}" type="pres">
      <dgm:prSet presAssocID="{C515E100-004E-4A0A-AB77-F48058001800}" presName="sibTrans" presStyleLbl="sibTrans1D1" presStyleIdx="3" presStyleCnt="8"/>
      <dgm:spPr/>
      <dgm:t>
        <a:bodyPr/>
        <a:lstStyle/>
        <a:p>
          <a:endParaRPr lang="de-DE"/>
        </a:p>
      </dgm:t>
    </dgm:pt>
    <dgm:pt modelId="{A865D1C4-4366-4022-94AF-9004B74C6FD0}" type="pres">
      <dgm:prSet presAssocID="{13260128-134E-42FC-914E-0A12FE774F5D}" presName="node" presStyleLbl="node1" presStyleIdx="4" presStyleCnt="8" custScaleX="130182" custScaleY="115161" custRadScaleRad="94380" custRadScaleInc="18790">
        <dgm:presLayoutVars>
          <dgm:bulletEnabled val="1"/>
        </dgm:presLayoutVars>
      </dgm:prSet>
      <dgm:spPr/>
      <dgm:t>
        <a:bodyPr/>
        <a:lstStyle/>
        <a:p>
          <a:endParaRPr lang="de-DE"/>
        </a:p>
      </dgm:t>
    </dgm:pt>
    <dgm:pt modelId="{FD7C575A-CB4C-4E1B-9A3D-D907C52FD8D5}" type="pres">
      <dgm:prSet presAssocID="{13260128-134E-42FC-914E-0A12FE774F5D}" presName="spNode" presStyleCnt="0"/>
      <dgm:spPr/>
    </dgm:pt>
    <dgm:pt modelId="{FD5C372D-15DF-4E46-BBF3-BD515A652652}" type="pres">
      <dgm:prSet presAssocID="{24420B13-AB86-4275-BBBE-C79A6D72DC57}" presName="sibTrans" presStyleLbl="sibTrans1D1" presStyleIdx="4" presStyleCnt="8"/>
      <dgm:spPr/>
      <dgm:t>
        <a:bodyPr/>
        <a:lstStyle/>
        <a:p>
          <a:endParaRPr lang="de-DE"/>
        </a:p>
      </dgm:t>
    </dgm:pt>
    <dgm:pt modelId="{E25298E6-7484-48FF-A2D0-335D0000AF68}" type="pres">
      <dgm:prSet presAssocID="{77E9E9AE-2ED1-44EA-855A-DB6977FFEB96}" presName="node" presStyleLbl="node1" presStyleIdx="5" presStyleCnt="8" custScaleX="130182" custScaleY="100140" custRadScaleRad="104701" custRadScaleInc="54032">
        <dgm:presLayoutVars>
          <dgm:bulletEnabled val="1"/>
        </dgm:presLayoutVars>
      </dgm:prSet>
      <dgm:spPr/>
      <dgm:t>
        <a:bodyPr/>
        <a:lstStyle/>
        <a:p>
          <a:endParaRPr lang="de-DE"/>
        </a:p>
      </dgm:t>
    </dgm:pt>
    <dgm:pt modelId="{B5F888FD-0A03-4C53-9471-3C2088E6217C}" type="pres">
      <dgm:prSet presAssocID="{77E9E9AE-2ED1-44EA-855A-DB6977FFEB96}" presName="spNode" presStyleCnt="0"/>
      <dgm:spPr/>
    </dgm:pt>
    <dgm:pt modelId="{1FBCF2F8-5C6D-4019-97CE-C6701176B047}" type="pres">
      <dgm:prSet presAssocID="{E45742F2-D8F0-482F-856E-620ED827B65F}" presName="sibTrans" presStyleLbl="sibTrans1D1" presStyleIdx="5" presStyleCnt="8"/>
      <dgm:spPr/>
      <dgm:t>
        <a:bodyPr/>
        <a:lstStyle/>
        <a:p>
          <a:endParaRPr lang="de-DE"/>
        </a:p>
      </dgm:t>
    </dgm:pt>
    <dgm:pt modelId="{61EEB8E8-4325-A74D-A1E4-77354FF6055D}" type="pres">
      <dgm:prSet presAssocID="{C49153B7-9555-8240-B81D-F2D7EFD52405}" presName="node" presStyleLbl="node1" presStyleIdx="6" presStyleCnt="8" custScaleX="130182" custScaleY="115161" custRadScaleRad="110311" custRadScaleInc="-14612">
        <dgm:presLayoutVars>
          <dgm:bulletEnabled val="1"/>
        </dgm:presLayoutVars>
      </dgm:prSet>
      <dgm:spPr/>
      <dgm:t>
        <a:bodyPr/>
        <a:lstStyle/>
        <a:p>
          <a:endParaRPr lang="en-US"/>
        </a:p>
      </dgm:t>
    </dgm:pt>
    <dgm:pt modelId="{E745582F-4EFB-3F41-A367-0666C3CB6EDF}" type="pres">
      <dgm:prSet presAssocID="{C49153B7-9555-8240-B81D-F2D7EFD52405}" presName="spNode" presStyleCnt="0"/>
      <dgm:spPr/>
    </dgm:pt>
    <dgm:pt modelId="{972E9B3E-F20A-B547-993D-3D9A97BF439A}" type="pres">
      <dgm:prSet presAssocID="{78419AC2-CCD2-0543-9E56-74C4808625CF}" presName="sibTrans" presStyleLbl="sibTrans1D1" presStyleIdx="6" presStyleCnt="8"/>
      <dgm:spPr/>
      <dgm:t>
        <a:bodyPr/>
        <a:lstStyle/>
        <a:p>
          <a:endParaRPr lang="en-US"/>
        </a:p>
      </dgm:t>
    </dgm:pt>
    <dgm:pt modelId="{511B90B7-4C7E-4ADE-B136-54087090BAD8}" type="pres">
      <dgm:prSet presAssocID="{9E01C3D2-59BB-4E8C-B9EC-724BA432B47C}" presName="node" presStyleLbl="node1" presStyleIdx="7" presStyleCnt="8" custScaleX="130182" custScaleY="115161" custRadScaleRad="100513" custRadScaleInc="-98894">
        <dgm:presLayoutVars>
          <dgm:bulletEnabled val="1"/>
        </dgm:presLayoutVars>
      </dgm:prSet>
      <dgm:spPr/>
      <dgm:t>
        <a:bodyPr/>
        <a:lstStyle/>
        <a:p>
          <a:endParaRPr lang="de-DE"/>
        </a:p>
      </dgm:t>
    </dgm:pt>
    <dgm:pt modelId="{6999B9E6-F58B-4D6C-8E86-A41D55FE5C2F}" type="pres">
      <dgm:prSet presAssocID="{9E01C3D2-59BB-4E8C-B9EC-724BA432B47C}" presName="spNode" presStyleCnt="0"/>
      <dgm:spPr/>
    </dgm:pt>
    <dgm:pt modelId="{ED5BFB12-8DFC-494E-A3DE-01561210FDD3}" type="pres">
      <dgm:prSet presAssocID="{C2F07D26-4915-488E-8218-340D6CCD5FF4}" presName="sibTrans" presStyleLbl="sibTrans1D1" presStyleIdx="7" presStyleCnt="8"/>
      <dgm:spPr/>
      <dgm:t>
        <a:bodyPr/>
        <a:lstStyle/>
        <a:p>
          <a:endParaRPr lang="de-DE"/>
        </a:p>
      </dgm:t>
    </dgm:pt>
  </dgm:ptLst>
  <dgm:cxnLst>
    <dgm:cxn modelId="{C69F3022-FBEF-46EA-9EE6-5BE111768481}" srcId="{109722AD-C93E-B746-A02D-84CB22CD4E41}" destId="{4CF57C69-0CC6-47C2-8E9B-739A9FF59A7C}" srcOrd="1" destOrd="0" parTransId="{D8601EE3-EFAD-4841-A627-1BDCC11BB49C}" sibTransId="{04984956-1F9E-4537-95FF-AB0F47819973}"/>
    <dgm:cxn modelId="{E5CE4376-6763-7C48-9780-2ED2F3045E6D}" type="presOf" srcId="{78419AC2-CCD2-0543-9E56-74C4808625CF}" destId="{972E9B3E-F20A-B547-993D-3D9A97BF439A}" srcOrd="0" destOrd="0" presId="urn:microsoft.com/office/officeart/2005/8/layout/cycle5"/>
    <dgm:cxn modelId="{B89C078B-88D5-4555-BAF3-C30A2F7B418D}" srcId="{109722AD-C93E-B746-A02D-84CB22CD4E41}" destId="{13260128-134E-42FC-914E-0A12FE774F5D}" srcOrd="4" destOrd="0" parTransId="{116F21B6-28D5-4BF9-9CEC-978DE07BE1B1}" sibTransId="{24420B13-AB86-4275-BBBE-C79A6D72DC57}"/>
    <dgm:cxn modelId="{6C7E4CB4-3732-3C43-AAF1-E5E17D749503}" type="presOf" srcId="{04984956-1F9E-4537-95FF-AB0F47819973}" destId="{86659A8F-1EB5-458A-B4FD-4B0ED1F7809C}" srcOrd="0" destOrd="0" presId="urn:microsoft.com/office/officeart/2005/8/layout/cycle5"/>
    <dgm:cxn modelId="{0E229D56-E7DE-5349-8F59-85579B1EE50D}" type="presOf" srcId="{237CE7EB-C06B-5D4C-82AA-94F8D481AFA3}" destId="{99BA37F3-6761-1241-A547-7E0F91716E79}" srcOrd="0" destOrd="0" presId="urn:microsoft.com/office/officeart/2005/8/layout/cycle5"/>
    <dgm:cxn modelId="{7D1DF4DC-E6D9-DB4A-A634-2067B7C8C8A9}" type="presOf" srcId="{55969153-68B6-4E4A-BBFE-A1226B9D6990}" destId="{F29AC4D6-511E-4152-B193-C4A0B5237A51}" srcOrd="0" destOrd="0" presId="urn:microsoft.com/office/officeart/2005/8/layout/cycle5"/>
    <dgm:cxn modelId="{1A3C1035-F73E-4B20-969C-C17ECFD08FFD}" srcId="{109722AD-C93E-B746-A02D-84CB22CD4E41}" destId="{77E9E9AE-2ED1-44EA-855A-DB6977FFEB96}" srcOrd="5" destOrd="0" parTransId="{322F50F6-1592-4247-A888-D99CD2B11114}" sibTransId="{E45742F2-D8F0-482F-856E-620ED827B65F}"/>
    <dgm:cxn modelId="{05E3E775-FC32-2346-A4DA-BE496BE0E2CD}" type="presOf" srcId="{B5276EAD-CDD8-4368-A170-9FF561EBDD4D}" destId="{451853C2-72ED-47D6-9015-B3D4BD5D318C}" srcOrd="0" destOrd="0" presId="urn:microsoft.com/office/officeart/2005/8/layout/cycle5"/>
    <dgm:cxn modelId="{25748A70-1FF7-6C43-9F7E-78EE7E5002FE}" type="presOf" srcId="{E45742F2-D8F0-482F-856E-620ED827B65F}" destId="{1FBCF2F8-5C6D-4019-97CE-C6701176B047}" srcOrd="0" destOrd="0" presId="urn:microsoft.com/office/officeart/2005/8/layout/cycle5"/>
    <dgm:cxn modelId="{3485B835-5932-4AD3-B093-B3F3F83B3237}" srcId="{109722AD-C93E-B746-A02D-84CB22CD4E41}" destId="{ABA70265-2FA3-4073-A30C-1655DFF6BEBD}" srcOrd="3" destOrd="0" parTransId="{999BB599-B66A-4AB4-91D4-F1BD4D025320}" sibTransId="{C515E100-004E-4A0A-AB77-F48058001800}"/>
    <dgm:cxn modelId="{FE24FE23-2A48-F546-8C6E-706240BFA139}" type="presOf" srcId="{9E01C3D2-59BB-4E8C-B9EC-724BA432B47C}" destId="{511B90B7-4C7E-4ADE-B136-54087090BAD8}" srcOrd="0" destOrd="0" presId="urn:microsoft.com/office/officeart/2005/8/layout/cycle5"/>
    <dgm:cxn modelId="{B0D318E7-A4F0-40B6-92E2-95BB34CF672F}" srcId="{109722AD-C93E-B746-A02D-84CB22CD4E41}" destId="{9E01C3D2-59BB-4E8C-B9EC-724BA432B47C}" srcOrd="7" destOrd="0" parTransId="{A4A33E2B-4780-40DA-A75A-FDA2A761A9A3}" sibTransId="{C2F07D26-4915-488E-8218-340D6CCD5FF4}"/>
    <dgm:cxn modelId="{AA0B1D2E-4869-8A44-8B69-9A001BB50C0B}" type="presOf" srcId="{109722AD-C93E-B746-A02D-84CB22CD4E41}" destId="{3E22DC45-CF0A-8642-85C7-87105E40B7C5}" srcOrd="0" destOrd="0" presId="urn:microsoft.com/office/officeart/2005/8/layout/cycle5"/>
    <dgm:cxn modelId="{E8D6BA5F-D218-CA4B-972D-A009A095E44B}" srcId="{109722AD-C93E-B746-A02D-84CB22CD4E41}" destId="{C49153B7-9555-8240-B81D-F2D7EFD52405}" srcOrd="6" destOrd="0" parTransId="{6C0D9F2C-5EE2-BE4D-894F-7273C4F0D609}" sibTransId="{78419AC2-CCD2-0543-9E56-74C4808625CF}"/>
    <dgm:cxn modelId="{64EED15C-BCCB-B148-990C-A15467BB1FAE}" type="presOf" srcId="{C515E100-004E-4A0A-AB77-F48058001800}" destId="{0D252898-6CB8-45A3-89BF-166B575BD85A}" srcOrd="0" destOrd="0" presId="urn:microsoft.com/office/officeart/2005/8/layout/cycle5"/>
    <dgm:cxn modelId="{26E2A16D-5C4F-EC4B-BD1F-4647E0879107}" type="presOf" srcId="{74FA1BF6-6932-894C-835B-EB2701C8CF0B}" destId="{27C53073-2192-7C46-9D8A-5626723A986B}" srcOrd="0" destOrd="0" presId="urn:microsoft.com/office/officeart/2005/8/layout/cycle5"/>
    <dgm:cxn modelId="{3F76D868-CE87-9941-8E0E-45825246285E}" type="presOf" srcId="{C2F07D26-4915-488E-8218-340D6CCD5FF4}" destId="{ED5BFB12-8DFC-494E-A3DE-01561210FDD3}" srcOrd="0" destOrd="0" presId="urn:microsoft.com/office/officeart/2005/8/layout/cycle5"/>
    <dgm:cxn modelId="{8874AD03-A0B2-2C49-9631-B9E78F6AF8D2}" type="presOf" srcId="{C49153B7-9555-8240-B81D-F2D7EFD52405}" destId="{61EEB8E8-4325-A74D-A1E4-77354FF6055D}" srcOrd="0" destOrd="0" presId="urn:microsoft.com/office/officeart/2005/8/layout/cycle5"/>
    <dgm:cxn modelId="{7C733E4F-52D0-E946-BAE2-90EAFD83C488}" type="presOf" srcId="{24420B13-AB86-4275-BBBE-C79A6D72DC57}" destId="{FD5C372D-15DF-4E46-BBF3-BD515A652652}" srcOrd="0" destOrd="0" presId="urn:microsoft.com/office/officeart/2005/8/layout/cycle5"/>
    <dgm:cxn modelId="{7F5CDC45-9768-7246-93B7-F10E9ED15713}" srcId="{109722AD-C93E-B746-A02D-84CB22CD4E41}" destId="{237CE7EB-C06B-5D4C-82AA-94F8D481AFA3}" srcOrd="0" destOrd="0" parTransId="{768924B6-E1A6-1C41-9527-5D04ECBCFB49}" sibTransId="{74FA1BF6-6932-894C-835B-EB2701C8CF0B}"/>
    <dgm:cxn modelId="{956825A6-DECB-E347-BB7D-FA75B76ABF82}" type="presOf" srcId="{4CF57C69-0CC6-47C2-8E9B-739A9FF59A7C}" destId="{57E467AF-7B0D-4E74-A822-FDD4E46ACDAD}" srcOrd="0" destOrd="0" presId="urn:microsoft.com/office/officeart/2005/8/layout/cycle5"/>
    <dgm:cxn modelId="{3669D795-A0BA-1E49-8F15-80A8FC3D2C7A}" type="presOf" srcId="{13260128-134E-42FC-914E-0A12FE774F5D}" destId="{A865D1C4-4366-4022-94AF-9004B74C6FD0}" srcOrd="0" destOrd="0" presId="urn:microsoft.com/office/officeart/2005/8/layout/cycle5"/>
    <dgm:cxn modelId="{B357C0BF-A640-F745-BEB9-FA2D2224B765}" type="presOf" srcId="{ABA70265-2FA3-4073-A30C-1655DFF6BEBD}" destId="{0616CD7E-0DE2-4359-A6C5-3F7E862535CF}" srcOrd="0" destOrd="0" presId="urn:microsoft.com/office/officeart/2005/8/layout/cycle5"/>
    <dgm:cxn modelId="{5E12F926-6BE0-4C81-8BC1-D8D7DD010CA5}" srcId="{109722AD-C93E-B746-A02D-84CB22CD4E41}" destId="{55969153-68B6-4E4A-BBFE-A1226B9D6990}" srcOrd="2" destOrd="0" parTransId="{1AE2E263-4865-404E-9CF3-359F19F8757A}" sibTransId="{B5276EAD-CDD8-4368-A170-9FF561EBDD4D}"/>
    <dgm:cxn modelId="{CCCC0D83-0E09-D54B-A5A5-AC8DDCE07E75}" type="presOf" srcId="{77E9E9AE-2ED1-44EA-855A-DB6977FFEB96}" destId="{E25298E6-7484-48FF-A2D0-335D0000AF68}" srcOrd="0" destOrd="0" presId="urn:microsoft.com/office/officeart/2005/8/layout/cycle5"/>
    <dgm:cxn modelId="{EF32E606-A0B6-9C4D-9E51-B3EB9DDACC76}" type="presParOf" srcId="{3E22DC45-CF0A-8642-85C7-87105E40B7C5}" destId="{99BA37F3-6761-1241-A547-7E0F91716E79}" srcOrd="0" destOrd="0" presId="urn:microsoft.com/office/officeart/2005/8/layout/cycle5"/>
    <dgm:cxn modelId="{B9D1E23B-284B-A747-8AF4-1D0742DF9C17}" type="presParOf" srcId="{3E22DC45-CF0A-8642-85C7-87105E40B7C5}" destId="{8890A6EB-7366-954A-9B06-B1E38A0BB849}" srcOrd="1" destOrd="0" presId="urn:microsoft.com/office/officeart/2005/8/layout/cycle5"/>
    <dgm:cxn modelId="{193EE175-1568-1144-938F-2252DC89964F}" type="presParOf" srcId="{3E22DC45-CF0A-8642-85C7-87105E40B7C5}" destId="{27C53073-2192-7C46-9D8A-5626723A986B}" srcOrd="2" destOrd="0" presId="urn:microsoft.com/office/officeart/2005/8/layout/cycle5"/>
    <dgm:cxn modelId="{B19DB5F4-B4B4-C04C-AC04-797B2A106FFE}" type="presParOf" srcId="{3E22DC45-CF0A-8642-85C7-87105E40B7C5}" destId="{57E467AF-7B0D-4E74-A822-FDD4E46ACDAD}" srcOrd="3" destOrd="0" presId="urn:microsoft.com/office/officeart/2005/8/layout/cycle5"/>
    <dgm:cxn modelId="{639BA7A6-EF83-4F46-8649-1119647139F5}" type="presParOf" srcId="{3E22DC45-CF0A-8642-85C7-87105E40B7C5}" destId="{F74B1B87-3BE8-4D03-A971-B9A30EBEAFB4}" srcOrd="4" destOrd="0" presId="urn:microsoft.com/office/officeart/2005/8/layout/cycle5"/>
    <dgm:cxn modelId="{4156DD1E-1EF0-BB45-9CEA-E4CBC4C817C2}" type="presParOf" srcId="{3E22DC45-CF0A-8642-85C7-87105E40B7C5}" destId="{86659A8F-1EB5-458A-B4FD-4B0ED1F7809C}" srcOrd="5" destOrd="0" presId="urn:microsoft.com/office/officeart/2005/8/layout/cycle5"/>
    <dgm:cxn modelId="{366DBE54-B268-F048-BFE0-44F6DECE4464}" type="presParOf" srcId="{3E22DC45-CF0A-8642-85C7-87105E40B7C5}" destId="{F29AC4D6-511E-4152-B193-C4A0B5237A51}" srcOrd="6" destOrd="0" presId="urn:microsoft.com/office/officeart/2005/8/layout/cycle5"/>
    <dgm:cxn modelId="{E85E3B15-2767-E245-A11D-1CF7BB399BBE}" type="presParOf" srcId="{3E22DC45-CF0A-8642-85C7-87105E40B7C5}" destId="{120B5564-7C2B-457C-8F90-FD9D34DDF4AB}" srcOrd="7" destOrd="0" presId="urn:microsoft.com/office/officeart/2005/8/layout/cycle5"/>
    <dgm:cxn modelId="{0D625AD9-BB5F-1848-9EFB-35E9FF0B07EE}" type="presParOf" srcId="{3E22DC45-CF0A-8642-85C7-87105E40B7C5}" destId="{451853C2-72ED-47D6-9015-B3D4BD5D318C}" srcOrd="8" destOrd="0" presId="urn:microsoft.com/office/officeart/2005/8/layout/cycle5"/>
    <dgm:cxn modelId="{2389849C-4720-574D-969C-DF3E18B2AC33}" type="presParOf" srcId="{3E22DC45-CF0A-8642-85C7-87105E40B7C5}" destId="{0616CD7E-0DE2-4359-A6C5-3F7E862535CF}" srcOrd="9" destOrd="0" presId="urn:microsoft.com/office/officeart/2005/8/layout/cycle5"/>
    <dgm:cxn modelId="{B4A64A2C-37F0-BA46-98AA-F79D68FEE9EE}" type="presParOf" srcId="{3E22DC45-CF0A-8642-85C7-87105E40B7C5}" destId="{1B3013CA-DFDF-44E7-8FD3-B5A396D055C1}" srcOrd="10" destOrd="0" presId="urn:microsoft.com/office/officeart/2005/8/layout/cycle5"/>
    <dgm:cxn modelId="{5B9A984F-FB68-5548-9D28-F5CCC99426F5}" type="presParOf" srcId="{3E22DC45-CF0A-8642-85C7-87105E40B7C5}" destId="{0D252898-6CB8-45A3-89BF-166B575BD85A}" srcOrd="11" destOrd="0" presId="urn:microsoft.com/office/officeart/2005/8/layout/cycle5"/>
    <dgm:cxn modelId="{E42E718A-34A0-6B42-BB99-EE4D290E26B2}" type="presParOf" srcId="{3E22DC45-CF0A-8642-85C7-87105E40B7C5}" destId="{A865D1C4-4366-4022-94AF-9004B74C6FD0}" srcOrd="12" destOrd="0" presId="urn:microsoft.com/office/officeart/2005/8/layout/cycle5"/>
    <dgm:cxn modelId="{B6CE92DA-AE3E-2E49-A54D-88490C06BEF8}" type="presParOf" srcId="{3E22DC45-CF0A-8642-85C7-87105E40B7C5}" destId="{FD7C575A-CB4C-4E1B-9A3D-D907C52FD8D5}" srcOrd="13" destOrd="0" presId="urn:microsoft.com/office/officeart/2005/8/layout/cycle5"/>
    <dgm:cxn modelId="{B74A43D4-57A7-A141-86EB-E4D8E8933EE4}" type="presParOf" srcId="{3E22DC45-CF0A-8642-85C7-87105E40B7C5}" destId="{FD5C372D-15DF-4E46-BBF3-BD515A652652}" srcOrd="14" destOrd="0" presId="urn:microsoft.com/office/officeart/2005/8/layout/cycle5"/>
    <dgm:cxn modelId="{748ED7A7-E49B-0443-9CE0-27B4628E465F}" type="presParOf" srcId="{3E22DC45-CF0A-8642-85C7-87105E40B7C5}" destId="{E25298E6-7484-48FF-A2D0-335D0000AF68}" srcOrd="15" destOrd="0" presId="urn:microsoft.com/office/officeart/2005/8/layout/cycle5"/>
    <dgm:cxn modelId="{6DBF8084-BFEF-3E43-9B0D-51FF790C6780}" type="presParOf" srcId="{3E22DC45-CF0A-8642-85C7-87105E40B7C5}" destId="{B5F888FD-0A03-4C53-9471-3C2088E6217C}" srcOrd="16" destOrd="0" presId="urn:microsoft.com/office/officeart/2005/8/layout/cycle5"/>
    <dgm:cxn modelId="{4BD12929-2F8E-7A43-82FB-5699BF5CF58C}" type="presParOf" srcId="{3E22DC45-CF0A-8642-85C7-87105E40B7C5}" destId="{1FBCF2F8-5C6D-4019-97CE-C6701176B047}" srcOrd="17" destOrd="0" presId="urn:microsoft.com/office/officeart/2005/8/layout/cycle5"/>
    <dgm:cxn modelId="{191FF372-30D9-094E-BC52-6198AE97C8B8}" type="presParOf" srcId="{3E22DC45-CF0A-8642-85C7-87105E40B7C5}" destId="{61EEB8E8-4325-A74D-A1E4-77354FF6055D}" srcOrd="18" destOrd="0" presId="urn:microsoft.com/office/officeart/2005/8/layout/cycle5"/>
    <dgm:cxn modelId="{BC31AE4C-671C-6549-8DF5-4CA85F5DF73D}" type="presParOf" srcId="{3E22DC45-CF0A-8642-85C7-87105E40B7C5}" destId="{E745582F-4EFB-3F41-A367-0666C3CB6EDF}" srcOrd="19" destOrd="0" presId="urn:microsoft.com/office/officeart/2005/8/layout/cycle5"/>
    <dgm:cxn modelId="{CB686006-758D-8548-9EF0-EDE1409E3203}" type="presParOf" srcId="{3E22DC45-CF0A-8642-85C7-87105E40B7C5}" destId="{972E9B3E-F20A-B547-993D-3D9A97BF439A}" srcOrd="20" destOrd="0" presId="urn:microsoft.com/office/officeart/2005/8/layout/cycle5"/>
    <dgm:cxn modelId="{F1958E67-B912-D644-9678-0AB462A2E989}" type="presParOf" srcId="{3E22DC45-CF0A-8642-85C7-87105E40B7C5}" destId="{511B90B7-4C7E-4ADE-B136-54087090BAD8}" srcOrd="21" destOrd="0" presId="urn:microsoft.com/office/officeart/2005/8/layout/cycle5"/>
    <dgm:cxn modelId="{5FA849BD-157F-B341-86A7-CCD1BB5E9E03}" type="presParOf" srcId="{3E22DC45-CF0A-8642-85C7-87105E40B7C5}" destId="{6999B9E6-F58B-4D6C-8E86-A41D55FE5C2F}" srcOrd="22" destOrd="0" presId="urn:microsoft.com/office/officeart/2005/8/layout/cycle5"/>
    <dgm:cxn modelId="{D3F9E9A9-D960-394F-B4B3-350C8ED9B09D}" type="presParOf" srcId="{3E22DC45-CF0A-8642-85C7-87105E40B7C5}" destId="{ED5BFB12-8DFC-494E-A3DE-01561210FDD3}" srcOrd="23" destOrd="0" presId="urn:microsoft.com/office/officeart/2005/8/layout/cycle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BA37F3-6761-1241-A547-7E0F91716E79}">
      <dsp:nvSpPr>
        <dsp:cNvPr id="0" name=""/>
        <dsp:cNvSpPr/>
      </dsp:nvSpPr>
      <dsp:spPr>
        <a:xfrm>
          <a:off x="2642721" y="305865"/>
          <a:ext cx="1308818" cy="75257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DE" sz="1400" b="1" kern="1200" noProof="0" dirty="0" smtClean="0"/>
            <a:t>Service Desk</a:t>
          </a:r>
          <a:endParaRPr lang="de-DE" sz="1400" b="1" kern="1200" noProof="0" dirty="0"/>
        </a:p>
      </dsp:txBody>
      <dsp:txXfrm>
        <a:off x="2679458" y="342602"/>
        <a:ext cx="1235344" cy="679096"/>
      </dsp:txXfrm>
    </dsp:sp>
    <dsp:sp modelId="{27C53073-2192-7C46-9D8A-5626723A986B}">
      <dsp:nvSpPr>
        <dsp:cNvPr id="0" name=""/>
        <dsp:cNvSpPr/>
      </dsp:nvSpPr>
      <dsp:spPr>
        <a:xfrm>
          <a:off x="1616415" y="752212"/>
          <a:ext cx="4538923" cy="4538923"/>
        </a:xfrm>
        <a:custGeom>
          <a:avLst/>
          <a:gdLst/>
          <a:ahLst/>
          <a:cxnLst/>
          <a:rect l="0" t="0" r="0" b="0"/>
          <a:pathLst>
            <a:path>
              <a:moveTo>
                <a:pt x="2563911" y="19182"/>
              </a:moveTo>
              <a:arcTo wR="2269461" hR="2269461" stAng="16647289" swAng="1062531"/>
            </a:path>
          </a:pathLst>
        </a:custGeom>
        <a:noFill/>
        <a:ln w="9525" cap="flat" cmpd="sng" algn="ctr">
          <a:solidFill>
            <a:schemeClr val="dk2">
              <a:hueOff val="0"/>
              <a:satOff val="0"/>
              <a:lumOff val="0"/>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57E467AF-7B0D-4E74-A822-FDD4E46ACDAD}">
      <dsp:nvSpPr>
        <dsp:cNvPr id="0" name=""/>
        <dsp:cNvSpPr/>
      </dsp:nvSpPr>
      <dsp:spPr>
        <a:xfrm>
          <a:off x="4681936" y="1075560"/>
          <a:ext cx="1308818" cy="75257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noProof="0" dirty="0" smtClean="0"/>
            <a:t>Application Software Support</a:t>
          </a:r>
          <a:endParaRPr lang="de-DE" sz="1400" b="1" kern="1200" noProof="0" dirty="0"/>
        </a:p>
      </dsp:txBody>
      <dsp:txXfrm>
        <a:off x="4718673" y="1112297"/>
        <a:ext cx="1235344" cy="679096"/>
      </dsp:txXfrm>
    </dsp:sp>
    <dsp:sp modelId="{86659A8F-1EB5-458A-B4FD-4B0ED1F7809C}">
      <dsp:nvSpPr>
        <dsp:cNvPr id="0" name=""/>
        <dsp:cNvSpPr/>
      </dsp:nvSpPr>
      <dsp:spPr>
        <a:xfrm>
          <a:off x="1180007" y="496533"/>
          <a:ext cx="4538923" cy="4538923"/>
        </a:xfrm>
        <a:custGeom>
          <a:avLst/>
          <a:gdLst/>
          <a:ahLst/>
          <a:cxnLst/>
          <a:rect l="0" t="0" r="0" b="0"/>
          <a:pathLst>
            <a:path>
              <a:moveTo>
                <a:pt x="4380110" y="1435424"/>
              </a:moveTo>
              <a:arcTo wR="2269461" hR="2269461" stAng="20306292" swAng="514782"/>
            </a:path>
          </a:pathLst>
        </a:custGeom>
        <a:noFill/>
        <a:ln w="9525" cap="flat" cmpd="sng" algn="ctr">
          <a:solidFill>
            <a:schemeClr val="dk2">
              <a:hueOff val="0"/>
              <a:satOff val="0"/>
              <a:lumOff val="0"/>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F29AC4D6-511E-4152-B193-C4A0B5237A51}">
      <dsp:nvSpPr>
        <dsp:cNvPr id="0" name=""/>
        <dsp:cNvSpPr/>
      </dsp:nvSpPr>
      <dsp:spPr>
        <a:xfrm>
          <a:off x="5036302" y="2366661"/>
          <a:ext cx="1308818" cy="75257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noProof="0" dirty="0" smtClean="0"/>
            <a:t>Backup &amp; Archive</a:t>
          </a:r>
          <a:endParaRPr lang="de-DE" sz="1400" b="1" kern="1200" noProof="0" dirty="0"/>
        </a:p>
      </dsp:txBody>
      <dsp:txXfrm>
        <a:off x="5073039" y="2403398"/>
        <a:ext cx="1235344" cy="679096"/>
      </dsp:txXfrm>
    </dsp:sp>
    <dsp:sp modelId="{451853C2-72ED-47D6-9015-B3D4BD5D318C}">
      <dsp:nvSpPr>
        <dsp:cNvPr id="0" name=""/>
        <dsp:cNvSpPr/>
      </dsp:nvSpPr>
      <dsp:spPr>
        <a:xfrm>
          <a:off x="1124270" y="492144"/>
          <a:ext cx="4538923" cy="4538923"/>
        </a:xfrm>
        <a:custGeom>
          <a:avLst/>
          <a:gdLst/>
          <a:ahLst/>
          <a:cxnLst/>
          <a:rect l="0" t="0" r="0" b="0"/>
          <a:pathLst>
            <a:path>
              <a:moveTo>
                <a:pt x="4487860" y="2748175"/>
              </a:moveTo>
              <a:arcTo wR="2269461" hR="2269461" stAng="730637" swAng="562818"/>
            </a:path>
          </a:pathLst>
        </a:custGeom>
        <a:noFill/>
        <a:ln w="9525" cap="flat" cmpd="sng" algn="ctr">
          <a:solidFill>
            <a:schemeClr val="dk2">
              <a:hueOff val="0"/>
              <a:satOff val="0"/>
              <a:lumOff val="0"/>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0616CD7E-0DE2-4359-A6C5-3F7E862535CF}">
      <dsp:nvSpPr>
        <dsp:cNvPr id="0" name=""/>
        <dsp:cNvSpPr/>
      </dsp:nvSpPr>
      <dsp:spPr>
        <a:xfrm>
          <a:off x="4545486" y="3708798"/>
          <a:ext cx="1308818" cy="75257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noProof="0" dirty="0" smtClean="0"/>
            <a:t>Authentication &amp; Authorization</a:t>
          </a:r>
          <a:endParaRPr lang="de-DE" sz="1400" b="1" kern="1200" noProof="0" dirty="0"/>
        </a:p>
      </dsp:txBody>
      <dsp:txXfrm>
        <a:off x="4582223" y="3745535"/>
        <a:ext cx="1235344" cy="679096"/>
      </dsp:txXfrm>
    </dsp:sp>
    <dsp:sp modelId="{0D252898-6CB8-45A3-89BF-166B575BD85A}">
      <dsp:nvSpPr>
        <dsp:cNvPr id="0" name=""/>
        <dsp:cNvSpPr/>
      </dsp:nvSpPr>
      <dsp:spPr>
        <a:xfrm>
          <a:off x="1577201" y="132854"/>
          <a:ext cx="4538923" cy="4538923"/>
        </a:xfrm>
        <a:custGeom>
          <a:avLst/>
          <a:gdLst/>
          <a:ahLst/>
          <a:cxnLst/>
          <a:rect l="0" t="0" r="0" b="0"/>
          <a:pathLst>
            <a:path>
              <a:moveTo>
                <a:pt x="3065712" y="4394654"/>
              </a:moveTo>
              <a:arcTo wR="2269461" hR="2269461" stAng="4167625" swAng="786770"/>
            </a:path>
          </a:pathLst>
        </a:custGeom>
        <a:noFill/>
        <a:ln w="9525" cap="flat" cmpd="sng" algn="ctr">
          <a:solidFill>
            <a:schemeClr val="dk2">
              <a:hueOff val="0"/>
              <a:satOff val="0"/>
              <a:lumOff val="0"/>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A865D1C4-4366-4022-94AF-9004B74C6FD0}">
      <dsp:nvSpPr>
        <dsp:cNvPr id="0" name=""/>
        <dsp:cNvSpPr/>
      </dsp:nvSpPr>
      <dsp:spPr>
        <a:xfrm>
          <a:off x="2660549" y="4361158"/>
          <a:ext cx="1308818" cy="75257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noProof="0" dirty="0" smtClean="0"/>
            <a:t>IT Security</a:t>
          </a:r>
          <a:endParaRPr lang="de-DE" sz="1400" b="1" kern="1200" noProof="0" dirty="0"/>
        </a:p>
      </dsp:txBody>
      <dsp:txXfrm>
        <a:off x="2697286" y="4397895"/>
        <a:ext cx="1235344" cy="679096"/>
      </dsp:txXfrm>
    </dsp:sp>
    <dsp:sp modelId="{FD5C372D-15DF-4E46-BBF3-BD515A652652}">
      <dsp:nvSpPr>
        <dsp:cNvPr id="0" name=""/>
        <dsp:cNvSpPr/>
      </dsp:nvSpPr>
      <dsp:spPr>
        <a:xfrm>
          <a:off x="599447" y="71431"/>
          <a:ext cx="4538923" cy="4538923"/>
        </a:xfrm>
        <a:custGeom>
          <a:avLst/>
          <a:gdLst/>
          <a:ahLst/>
          <a:cxnLst/>
          <a:rect l="0" t="0" r="0" b="0"/>
          <a:pathLst>
            <a:path>
              <a:moveTo>
                <a:pt x="1886743" y="4506420"/>
              </a:moveTo>
              <a:arcTo wR="2269461" hR="2269461" stAng="5982519" swAng="807840"/>
            </a:path>
          </a:pathLst>
        </a:custGeom>
        <a:noFill/>
        <a:ln w="9525" cap="flat" cmpd="sng" algn="ctr">
          <a:solidFill>
            <a:schemeClr val="dk2">
              <a:hueOff val="0"/>
              <a:satOff val="0"/>
              <a:lumOff val="0"/>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E25298E6-7484-48FF-A2D0-335D0000AF68}">
      <dsp:nvSpPr>
        <dsp:cNvPr id="0" name=""/>
        <dsp:cNvSpPr/>
      </dsp:nvSpPr>
      <dsp:spPr>
        <a:xfrm>
          <a:off x="865582" y="3697440"/>
          <a:ext cx="1308818" cy="654409"/>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DE" sz="1400" b="1" kern="1200" noProof="0" smtClean="0"/>
            <a:t>Trainings &amp; Workshops</a:t>
          </a:r>
          <a:endParaRPr lang="de-DE" sz="1400" b="1" kern="1200" noProof="0" dirty="0"/>
        </a:p>
      </dsp:txBody>
      <dsp:txXfrm>
        <a:off x="897528" y="3729386"/>
        <a:ext cx="1244926" cy="590517"/>
      </dsp:txXfrm>
    </dsp:sp>
    <dsp:sp modelId="{1FBCF2F8-5C6D-4019-97CE-C6701176B047}">
      <dsp:nvSpPr>
        <dsp:cNvPr id="0" name=""/>
        <dsp:cNvSpPr/>
      </dsp:nvSpPr>
      <dsp:spPr>
        <a:xfrm>
          <a:off x="822395" y="17762"/>
          <a:ext cx="4538923" cy="4538923"/>
        </a:xfrm>
        <a:custGeom>
          <a:avLst/>
          <a:gdLst/>
          <a:ahLst/>
          <a:cxnLst/>
          <a:rect l="0" t="0" r="0" b="0"/>
          <a:pathLst>
            <a:path>
              <a:moveTo>
                <a:pt x="405568" y="3564204"/>
              </a:moveTo>
              <a:arcTo wR="2269461" hR="2269461" stAng="8712867" swAng="658374"/>
            </a:path>
          </a:pathLst>
        </a:custGeom>
        <a:noFill/>
        <a:ln w="9525" cap="flat" cmpd="sng" algn="ctr">
          <a:solidFill>
            <a:schemeClr val="dk2">
              <a:hueOff val="0"/>
              <a:satOff val="0"/>
              <a:lumOff val="0"/>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61EEB8E8-4325-A74D-A1E4-77354FF6055D}">
      <dsp:nvSpPr>
        <dsp:cNvPr id="0" name=""/>
        <dsp:cNvSpPr/>
      </dsp:nvSpPr>
      <dsp:spPr>
        <a:xfrm>
          <a:off x="264237" y="2317575"/>
          <a:ext cx="1308818" cy="75257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DE" sz="1400" b="1" kern="1200" noProof="0" dirty="0" err="1" smtClean="0"/>
            <a:t>Tailored</a:t>
          </a:r>
          <a:r>
            <a:rPr lang="de-DE" sz="1400" b="1" kern="1200" noProof="0" dirty="0" smtClean="0"/>
            <a:t> Solutions</a:t>
          </a:r>
          <a:endParaRPr lang="de-DE" sz="1400" b="1" kern="1200" noProof="0" dirty="0"/>
        </a:p>
      </dsp:txBody>
      <dsp:txXfrm>
        <a:off x="300974" y="2354312"/>
        <a:ext cx="1235344" cy="679096"/>
      </dsp:txXfrm>
    </dsp:sp>
    <dsp:sp modelId="{972E9B3E-F20A-B547-993D-3D9A97BF439A}">
      <dsp:nvSpPr>
        <dsp:cNvPr id="0" name=""/>
        <dsp:cNvSpPr/>
      </dsp:nvSpPr>
      <dsp:spPr>
        <a:xfrm>
          <a:off x="680240" y="1088157"/>
          <a:ext cx="4538923" cy="4538923"/>
        </a:xfrm>
        <a:custGeom>
          <a:avLst/>
          <a:gdLst/>
          <a:ahLst/>
          <a:cxnLst/>
          <a:rect l="0" t="0" r="0" b="0"/>
          <a:pathLst>
            <a:path>
              <a:moveTo>
                <a:pt x="309748" y="1124917"/>
              </a:moveTo>
              <a:arcTo wR="2269461" hR="2269461" stAng="12617190" swAng="544503"/>
            </a:path>
          </a:pathLst>
        </a:custGeom>
        <a:noFill/>
        <a:ln w="9525" cap="flat" cmpd="sng" algn="ctr">
          <a:solidFill>
            <a:schemeClr val="dk2">
              <a:hueOff val="0"/>
              <a:satOff val="0"/>
              <a:lumOff val="0"/>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511B90B7-4C7E-4ADE-B136-54087090BAD8}">
      <dsp:nvSpPr>
        <dsp:cNvPr id="0" name=""/>
        <dsp:cNvSpPr/>
      </dsp:nvSpPr>
      <dsp:spPr>
        <a:xfrm>
          <a:off x="793688" y="1075563"/>
          <a:ext cx="1308818" cy="75257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DE" sz="1400" b="1" kern="1200" noProof="0" dirty="0" smtClean="0"/>
            <a:t>Personal Consulting </a:t>
          </a:r>
          <a:endParaRPr lang="de-DE" sz="1400" b="1" kern="1200" noProof="0" dirty="0"/>
        </a:p>
      </dsp:txBody>
      <dsp:txXfrm>
        <a:off x="830425" y="1112300"/>
        <a:ext cx="1235344" cy="679096"/>
      </dsp:txXfrm>
    </dsp:sp>
    <dsp:sp modelId="{ED5BFB12-8DFC-494E-A3DE-01561210FDD3}">
      <dsp:nvSpPr>
        <dsp:cNvPr id="0" name=""/>
        <dsp:cNvSpPr/>
      </dsp:nvSpPr>
      <dsp:spPr>
        <a:xfrm>
          <a:off x="456689" y="841164"/>
          <a:ext cx="4538923" cy="4538923"/>
        </a:xfrm>
        <a:custGeom>
          <a:avLst/>
          <a:gdLst/>
          <a:ahLst/>
          <a:cxnLst/>
          <a:rect l="0" t="0" r="0" b="0"/>
          <a:pathLst>
            <a:path>
              <a:moveTo>
                <a:pt x="1438684" y="157527"/>
              </a:moveTo>
              <a:arcTo wR="2269461" hR="2269461" stAng="14911601" swAng="874174"/>
            </a:path>
          </a:pathLst>
        </a:custGeom>
        <a:noFill/>
        <a:ln w="9525" cap="flat" cmpd="sng" algn="ctr">
          <a:solidFill>
            <a:schemeClr val="dk2">
              <a:hueOff val="0"/>
              <a:satOff val="0"/>
              <a:lumOff val="0"/>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6659" tIns="48330" rIns="96659" bIns="48330" numCol="1" anchor="t" anchorCtr="0" compatLnSpc="1">
            <a:prstTxWarp prst="textNoShape">
              <a:avLst/>
            </a:prstTxWarp>
          </a:bodyPr>
          <a:lstStyle>
            <a:lvl1pPr defTabSz="966788" eaLnBrk="1" hangingPunct="1">
              <a:defRPr sz="1200">
                <a:latin typeface="Arial" charset="0"/>
                <a:ea typeface="+mn-ea"/>
                <a:cs typeface="+mn-cs"/>
              </a:defRPr>
            </a:lvl1pPr>
          </a:lstStyle>
          <a:p>
            <a:pPr>
              <a:defRPr/>
            </a:pPr>
            <a:endParaRPr lang="en-US"/>
          </a:p>
        </p:txBody>
      </p:sp>
      <p:sp>
        <p:nvSpPr>
          <p:cNvPr id="261123" name="Rectangle 3"/>
          <p:cNvSpPr>
            <a:spLocks noGrp="1" noChangeArrowheads="1"/>
          </p:cNvSpPr>
          <p:nvPr>
            <p:ph type="dt" sz="quarter" idx="1"/>
          </p:nvPr>
        </p:nvSpPr>
        <p:spPr bwMode="auto">
          <a:xfrm>
            <a:off x="4021138" y="0"/>
            <a:ext cx="3076575" cy="511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6659" tIns="48330" rIns="96659" bIns="48330" numCol="1" anchor="t" anchorCtr="0" compatLnSpc="1">
            <a:prstTxWarp prst="textNoShape">
              <a:avLst/>
            </a:prstTxWarp>
          </a:bodyPr>
          <a:lstStyle>
            <a:lvl1pPr algn="r" defTabSz="966788" eaLnBrk="1" hangingPunct="1">
              <a:defRPr sz="1200">
                <a:latin typeface="Arial" charset="0"/>
                <a:ea typeface="+mn-ea"/>
                <a:cs typeface="+mn-cs"/>
              </a:defRPr>
            </a:lvl1pPr>
          </a:lstStyle>
          <a:p>
            <a:pPr>
              <a:defRPr/>
            </a:pPr>
            <a:endParaRPr lang="en-US"/>
          </a:p>
        </p:txBody>
      </p:sp>
      <p:sp>
        <p:nvSpPr>
          <p:cNvPr id="261124" name="Rectangle 4"/>
          <p:cNvSpPr>
            <a:spLocks noGrp="1" noChangeArrowheads="1"/>
          </p:cNvSpPr>
          <p:nvPr>
            <p:ph type="ftr" sz="quarter" idx="2"/>
          </p:nvPr>
        </p:nvSpPr>
        <p:spPr bwMode="auto">
          <a:xfrm>
            <a:off x="0" y="9721850"/>
            <a:ext cx="3076575" cy="511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6659" tIns="48330" rIns="96659" bIns="48330" numCol="1" anchor="b" anchorCtr="0" compatLnSpc="1">
            <a:prstTxWarp prst="textNoShape">
              <a:avLst/>
            </a:prstTxWarp>
          </a:bodyPr>
          <a:lstStyle>
            <a:lvl1pPr defTabSz="966788" eaLnBrk="1" hangingPunct="1">
              <a:defRPr sz="1200">
                <a:latin typeface="Arial" charset="0"/>
                <a:ea typeface="+mn-ea"/>
                <a:cs typeface="+mn-cs"/>
              </a:defRPr>
            </a:lvl1pPr>
          </a:lstStyle>
          <a:p>
            <a:pPr>
              <a:defRPr/>
            </a:pPr>
            <a:endParaRPr lang="en-US"/>
          </a:p>
        </p:txBody>
      </p:sp>
      <p:sp>
        <p:nvSpPr>
          <p:cNvPr id="261125" name="Rectangle 5"/>
          <p:cNvSpPr>
            <a:spLocks noGrp="1" noChangeArrowheads="1"/>
          </p:cNvSpPr>
          <p:nvPr>
            <p:ph type="sldNum" sz="quarter" idx="3"/>
          </p:nvPr>
        </p:nvSpPr>
        <p:spPr bwMode="auto">
          <a:xfrm>
            <a:off x="4021138" y="9721850"/>
            <a:ext cx="3076575" cy="511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6659" tIns="48330" rIns="96659" bIns="48330" numCol="1" anchor="b" anchorCtr="0" compatLnSpc="1">
            <a:prstTxWarp prst="textNoShape">
              <a:avLst/>
            </a:prstTxWarp>
          </a:bodyPr>
          <a:lstStyle>
            <a:lvl1pPr algn="r" defTabSz="966788" eaLnBrk="1" hangingPunct="1">
              <a:defRPr sz="1200">
                <a:latin typeface="Arial" charset="0"/>
                <a:cs typeface="+mn-cs"/>
              </a:defRPr>
            </a:lvl1pPr>
          </a:lstStyle>
          <a:p>
            <a:pPr>
              <a:defRPr/>
            </a:pPr>
            <a:fld id="{466C20C4-06CE-E346-9550-7843B661B323}" type="slidenum">
              <a:rPr lang="en-US"/>
              <a:pPr>
                <a:defRPr/>
              </a:pPr>
              <a:t>‹Nr.›</a:t>
            </a:fld>
            <a:endParaRPr lang="en-US"/>
          </a:p>
        </p:txBody>
      </p:sp>
    </p:spTree>
    <p:extLst>
      <p:ext uri="{BB962C8B-B14F-4D97-AF65-F5344CB8AC3E}">
        <p14:creationId xmlns:p14="http://schemas.microsoft.com/office/powerpoint/2010/main" val="38682013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6659" tIns="48330" rIns="96659" bIns="48330" numCol="1" anchor="t" anchorCtr="0" compatLnSpc="1">
            <a:prstTxWarp prst="textNoShape">
              <a:avLst/>
            </a:prstTxWarp>
          </a:bodyPr>
          <a:lstStyle>
            <a:lvl1pPr defTabSz="966788" eaLnBrk="1" hangingPunct="1">
              <a:defRPr sz="1200">
                <a:latin typeface="Arial" charset="0"/>
                <a:ea typeface="+mn-ea"/>
                <a:cs typeface="+mn-cs"/>
              </a:defRPr>
            </a:lvl1pPr>
          </a:lstStyle>
          <a:p>
            <a:pPr>
              <a:defRPr/>
            </a:pPr>
            <a:endParaRPr lang="en-US"/>
          </a:p>
        </p:txBody>
      </p:sp>
      <p:sp>
        <p:nvSpPr>
          <p:cNvPr id="53251" name="Rectangle 3"/>
          <p:cNvSpPr>
            <a:spLocks noGrp="1" noChangeArrowheads="1"/>
          </p:cNvSpPr>
          <p:nvPr>
            <p:ph type="dt" idx="1"/>
          </p:nvPr>
        </p:nvSpPr>
        <p:spPr bwMode="auto">
          <a:xfrm>
            <a:off x="4021138" y="0"/>
            <a:ext cx="3076575" cy="511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6659" tIns="48330" rIns="96659" bIns="48330" numCol="1" anchor="t" anchorCtr="0" compatLnSpc="1">
            <a:prstTxWarp prst="textNoShape">
              <a:avLst/>
            </a:prstTxWarp>
          </a:bodyPr>
          <a:lstStyle>
            <a:lvl1pPr algn="r" defTabSz="966788" eaLnBrk="1" hangingPunct="1">
              <a:defRPr sz="1200">
                <a:latin typeface="Arial" charset="0"/>
                <a:ea typeface="+mn-ea"/>
                <a:cs typeface="+mn-cs"/>
              </a:defRPr>
            </a:lvl1pPr>
          </a:lstStyle>
          <a:p>
            <a:pPr>
              <a:defRPr/>
            </a:pPr>
            <a:endParaRPr lang="en-US"/>
          </a:p>
        </p:txBody>
      </p:sp>
      <p:sp>
        <p:nvSpPr>
          <p:cNvPr id="79876" name="Rectangle 4"/>
          <p:cNvSpPr>
            <a:spLocks noGrp="1" noRot="1" noChangeAspec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53253" name="Rectangle 5"/>
          <p:cNvSpPr>
            <a:spLocks noGrp="1" noChangeArrowheads="1"/>
          </p:cNvSpPr>
          <p:nvPr>
            <p:ph type="body" sz="quarter" idx="3"/>
          </p:nvPr>
        </p:nvSpPr>
        <p:spPr bwMode="auto">
          <a:xfrm>
            <a:off x="709613" y="4862513"/>
            <a:ext cx="5680075" cy="4603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6659" tIns="48330" rIns="96659" bIns="4833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3254" name="Rectangle 6"/>
          <p:cNvSpPr>
            <a:spLocks noGrp="1" noChangeArrowheads="1"/>
          </p:cNvSpPr>
          <p:nvPr>
            <p:ph type="ftr" sz="quarter" idx="4"/>
          </p:nvPr>
        </p:nvSpPr>
        <p:spPr bwMode="auto">
          <a:xfrm>
            <a:off x="0" y="9721850"/>
            <a:ext cx="3076575" cy="511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6659" tIns="48330" rIns="96659" bIns="48330" numCol="1" anchor="b" anchorCtr="0" compatLnSpc="1">
            <a:prstTxWarp prst="textNoShape">
              <a:avLst/>
            </a:prstTxWarp>
          </a:bodyPr>
          <a:lstStyle>
            <a:lvl1pPr defTabSz="966788" eaLnBrk="1" hangingPunct="1">
              <a:defRPr sz="1200">
                <a:latin typeface="Arial" charset="0"/>
                <a:ea typeface="+mn-ea"/>
                <a:cs typeface="+mn-cs"/>
              </a:defRPr>
            </a:lvl1pPr>
          </a:lstStyle>
          <a:p>
            <a:pPr>
              <a:defRPr/>
            </a:pPr>
            <a:endParaRPr lang="en-US"/>
          </a:p>
        </p:txBody>
      </p:sp>
      <p:sp>
        <p:nvSpPr>
          <p:cNvPr id="53255" name="Rectangle 7"/>
          <p:cNvSpPr>
            <a:spLocks noGrp="1" noChangeArrowheads="1"/>
          </p:cNvSpPr>
          <p:nvPr>
            <p:ph type="sldNum" sz="quarter" idx="5"/>
          </p:nvPr>
        </p:nvSpPr>
        <p:spPr bwMode="auto">
          <a:xfrm>
            <a:off x="4021138" y="9721850"/>
            <a:ext cx="3076575" cy="511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6659" tIns="48330" rIns="96659" bIns="48330" numCol="1" anchor="b" anchorCtr="0" compatLnSpc="1">
            <a:prstTxWarp prst="textNoShape">
              <a:avLst/>
            </a:prstTxWarp>
          </a:bodyPr>
          <a:lstStyle>
            <a:lvl1pPr algn="r" defTabSz="966788" eaLnBrk="1" hangingPunct="1">
              <a:defRPr sz="1200">
                <a:latin typeface="Arial" charset="0"/>
                <a:cs typeface="+mn-cs"/>
              </a:defRPr>
            </a:lvl1pPr>
          </a:lstStyle>
          <a:p>
            <a:pPr>
              <a:defRPr/>
            </a:pPr>
            <a:fld id="{2CC013EC-E81C-CF4E-99A3-8087625B2C16}" type="slidenum">
              <a:rPr lang="en-US"/>
              <a:pPr>
                <a:defRPr/>
              </a:pPr>
              <a:t>‹Nr.›</a:t>
            </a:fld>
            <a:endParaRPr lang="en-US"/>
          </a:p>
        </p:txBody>
      </p:sp>
    </p:spTree>
    <p:extLst>
      <p:ext uri="{BB962C8B-B14F-4D97-AF65-F5344CB8AC3E}">
        <p14:creationId xmlns:p14="http://schemas.microsoft.com/office/powerpoint/2010/main" val="117517063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66788">
              <a:defRPr>
                <a:solidFill>
                  <a:schemeClr val="tx1"/>
                </a:solidFill>
                <a:latin typeface="Calibri" charset="0"/>
                <a:ea typeface="ＭＳ Ｐゴシック" charset="0"/>
              </a:defRPr>
            </a:lvl1pPr>
            <a:lvl2pPr marL="742950" indent="-285750" defTabSz="966788">
              <a:defRPr>
                <a:solidFill>
                  <a:schemeClr val="tx1"/>
                </a:solidFill>
                <a:latin typeface="Calibri" charset="0"/>
                <a:ea typeface="ＭＳ Ｐゴシック" charset="0"/>
              </a:defRPr>
            </a:lvl2pPr>
            <a:lvl3pPr marL="1143000" indent="-228600" defTabSz="966788">
              <a:defRPr>
                <a:solidFill>
                  <a:schemeClr val="tx1"/>
                </a:solidFill>
                <a:latin typeface="Calibri" charset="0"/>
                <a:ea typeface="ＭＳ Ｐゴシック" charset="0"/>
              </a:defRPr>
            </a:lvl3pPr>
            <a:lvl4pPr marL="1600200" indent="-228600" defTabSz="966788">
              <a:defRPr>
                <a:solidFill>
                  <a:schemeClr val="tx1"/>
                </a:solidFill>
                <a:latin typeface="Calibri" charset="0"/>
                <a:ea typeface="ＭＳ Ｐゴシック" charset="0"/>
              </a:defRPr>
            </a:lvl4pPr>
            <a:lvl5pPr marL="2057400" indent="-228600" defTabSz="966788">
              <a:defRPr>
                <a:solidFill>
                  <a:schemeClr val="tx1"/>
                </a:solidFill>
                <a:latin typeface="Calibri" charset="0"/>
                <a:ea typeface="ＭＳ Ｐゴシック" charset="0"/>
              </a:defRPr>
            </a:lvl5pPr>
            <a:lvl6pPr marL="2514600" indent="-228600" defTabSz="966788" eaLnBrk="0" fontAlgn="base" hangingPunct="0">
              <a:spcBef>
                <a:spcPct val="0"/>
              </a:spcBef>
              <a:spcAft>
                <a:spcPct val="0"/>
              </a:spcAft>
              <a:defRPr>
                <a:solidFill>
                  <a:schemeClr val="tx1"/>
                </a:solidFill>
                <a:latin typeface="Calibri" charset="0"/>
                <a:ea typeface="ＭＳ Ｐゴシック" charset="0"/>
              </a:defRPr>
            </a:lvl6pPr>
            <a:lvl7pPr marL="2971800" indent="-228600" defTabSz="966788" eaLnBrk="0" fontAlgn="base" hangingPunct="0">
              <a:spcBef>
                <a:spcPct val="0"/>
              </a:spcBef>
              <a:spcAft>
                <a:spcPct val="0"/>
              </a:spcAft>
              <a:defRPr>
                <a:solidFill>
                  <a:schemeClr val="tx1"/>
                </a:solidFill>
                <a:latin typeface="Calibri" charset="0"/>
                <a:ea typeface="ＭＳ Ｐゴシック" charset="0"/>
              </a:defRPr>
            </a:lvl7pPr>
            <a:lvl8pPr marL="3429000" indent="-228600" defTabSz="966788" eaLnBrk="0" fontAlgn="base" hangingPunct="0">
              <a:spcBef>
                <a:spcPct val="0"/>
              </a:spcBef>
              <a:spcAft>
                <a:spcPct val="0"/>
              </a:spcAft>
              <a:defRPr>
                <a:solidFill>
                  <a:schemeClr val="tx1"/>
                </a:solidFill>
                <a:latin typeface="Calibri" charset="0"/>
                <a:ea typeface="ＭＳ Ｐゴシック" charset="0"/>
              </a:defRPr>
            </a:lvl8pPr>
            <a:lvl9pPr marL="3886200" indent="-228600" defTabSz="966788" eaLnBrk="0" fontAlgn="base" hangingPunct="0">
              <a:spcBef>
                <a:spcPct val="0"/>
              </a:spcBef>
              <a:spcAft>
                <a:spcPct val="0"/>
              </a:spcAft>
              <a:defRPr>
                <a:solidFill>
                  <a:schemeClr val="tx1"/>
                </a:solidFill>
                <a:latin typeface="Calibri" charset="0"/>
                <a:ea typeface="ＭＳ Ｐゴシック" charset="0"/>
              </a:defRPr>
            </a:lvl9pPr>
          </a:lstStyle>
          <a:p>
            <a:pPr>
              <a:defRPr/>
            </a:pPr>
            <a:fld id="{C2AA8447-3D64-3C4E-8913-C198DA855BF7}" type="slidenum">
              <a:rPr lang="en-US" smtClean="0">
                <a:latin typeface="Arial" charset="0"/>
              </a:rPr>
              <a:pPr>
                <a:defRPr/>
              </a:pPr>
              <a:t>1</a:t>
            </a:fld>
            <a:endParaRPr lang="en-US" smtClean="0">
              <a:latin typeface="Arial"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de-DE">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Folienbildplatzhalter 1"/>
          <p:cNvSpPr>
            <a:spLocks noGrp="1" noRot="1" noChangeAspect="1" noTextEdit="1"/>
          </p:cNvSpPr>
          <p:nvPr>
            <p:ph type="sldImg"/>
          </p:nvPr>
        </p:nvSpPr>
        <p:spPr>
          <a:ln/>
        </p:spPr>
      </p:sp>
      <p:sp>
        <p:nvSpPr>
          <p:cNvPr id="126979" name="Notizenplatzhalter 2"/>
          <p:cNvSpPr>
            <a:spLocks noGrp="1"/>
          </p:cNvSpPr>
          <p:nvPr>
            <p:ph type="body" idx="1"/>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de-DE">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olienbildplatzhalter 1"/>
          <p:cNvSpPr>
            <a:spLocks noGrp="1" noRot="1" noChangeAspect="1" noTextEdit="1"/>
          </p:cNvSpPr>
          <p:nvPr>
            <p:ph type="sldImg"/>
          </p:nvPr>
        </p:nvSpPr>
        <p:spPr>
          <a:ln/>
        </p:spPr>
      </p:sp>
      <p:sp>
        <p:nvSpPr>
          <p:cNvPr id="89091" name="Notizenplatzhalter 2"/>
          <p:cNvSpPr>
            <a:spLocks noGrp="1"/>
          </p:cNvSpPr>
          <p:nvPr>
            <p:ph type="body" idx="1"/>
          </p:nvPr>
        </p:nvSpPr>
        <p:spPr>
          <a:extLst>
            <a:ext uri="{FAA26D3D-D897-4be2-8F04-BA451C77F1D7}">
              <ma14:placeholderFlag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de-DE">
              <a:cs typeface="+mn-cs"/>
            </a:endParaRPr>
          </a:p>
        </p:txBody>
      </p:sp>
      <p:sp>
        <p:nvSpPr>
          <p:cNvPr id="89092" name="Foliennummernplatzhalter 3"/>
          <p:cNvSpPr>
            <a:spLocks noGrp="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a:solidFill>
                  <a:schemeClr val="tx1"/>
                </a:solidFill>
                <a:latin typeface="Calibri" charset="0"/>
                <a:ea typeface="ＭＳ Ｐゴシック" charset="0"/>
              </a:defRPr>
            </a:lvl1pPr>
            <a:lvl2pPr marL="742950" indent="-285750" defTabSz="966788">
              <a:defRPr>
                <a:solidFill>
                  <a:schemeClr val="tx1"/>
                </a:solidFill>
                <a:latin typeface="Calibri" charset="0"/>
                <a:ea typeface="ＭＳ Ｐゴシック" charset="0"/>
              </a:defRPr>
            </a:lvl2pPr>
            <a:lvl3pPr marL="1143000" indent="-228600" defTabSz="966788">
              <a:defRPr>
                <a:solidFill>
                  <a:schemeClr val="tx1"/>
                </a:solidFill>
                <a:latin typeface="Calibri" charset="0"/>
                <a:ea typeface="ＭＳ Ｐゴシック" charset="0"/>
              </a:defRPr>
            </a:lvl3pPr>
            <a:lvl4pPr marL="1600200" indent="-228600" defTabSz="966788">
              <a:defRPr>
                <a:solidFill>
                  <a:schemeClr val="tx1"/>
                </a:solidFill>
                <a:latin typeface="Calibri" charset="0"/>
                <a:ea typeface="ＭＳ Ｐゴシック" charset="0"/>
              </a:defRPr>
            </a:lvl4pPr>
            <a:lvl5pPr marL="2057400" indent="-228600" defTabSz="966788">
              <a:defRPr>
                <a:solidFill>
                  <a:schemeClr val="tx1"/>
                </a:solidFill>
                <a:latin typeface="Calibri" charset="0"/>
                <a:ea typeface="ＭＳ Ｐゴシック" charset="0"/>
              </a:defRPr>
            </a:lvl5pPr>
            <a:lvl6pPr marL="2514600" indent="-228600" defTabSz="966788" eaLnBrk="0" fontAlgn="base" hangingPunct="0">
              <a:spcBef>
                <a:spcPct val="0"/>
              </a:spcBef>
              <a:spcAft>
                <a:spcPct val="0"/>
              </a:spcAft>
              <a:defRPr>
                <a:solidFill>
                  <a:schemeClr val="tx1"/>
                </a:solidFill>
                <a:latin typeface="Calibri" charset="0"/>
                <a:ea typeface="ＭＳ Ｐゴシック" charset="0"/>
              </a:defRPr>
            </a:lvl6pPr>
            <a:lvl7pPr marL="2971800" indent="-228600" defTabSz="966788" eaLnBrk="0" fontAlgn="base" hangingPunct="0">
              <a:spcBef>
                <a:spcPct val="0"/>
              </a:spcBef>
              <a:spcAft>
                <a:spcPct val="0"/>
              </a:spcAft>
              <a:defRPr>
                <a:solidFill>
                  <a:schemeClr val="tx1"/>
                </a:solidFill>
                <a:latin typeface="Calibri" charset="0"/>
                <a:ea typeface="ＭＳ Ｐゴシック" charset="0"/>
              </a:defRPr>
            </a:lvl7pPr>
            <a:lvl8pPr marL="3429000" indent="-228600" defTabSz="966788" eaLnBrk="0" fontAlgn="base" hangingPunct="0">
              <a:spcBef>
                <a:spcPct val="0"/>
              </a:spcBef>
              <a:spcAft>
                <a:spcPct val="0"/>
              </a:spcAft>
              <a:defRPr>
                <a:solidFill>
                  <a:schemeClr val="tx1"/>
                </a:solidFill>
                <a:latin typeface="Calibri" charset="0"/>
                <a:ea typeface="ＭＳ Ｐゴシック" charset="0"/>
              </a:defRPr>
            </a:lvl8pPr>
            <a:lvl9pPr marL="3886200" indent="-228600" defTabSz="966788" eaLnBrk="0" fontAlgn="base" hangingPunct="0">
              <a:spcBef>
                <a:spcPct val="0"/>
              </a:spcBef>
              <a:spcAft>
                <a:spcPct val="0"/>
              </a:spcAft>
              <a:defRPr>
                <a:solidFill>
                  <a:schemeClr val="tx1"/>
                </a:solidFill>
                <a:latin typeface="Calibri" charset="0"/>
                <a:ea typeface="ＭＳ Ｐゴシック" charset="0"/>
              </a:defRPr>
            </a:lvl9pPr>
          </a:lstStyle>
          <a:p>
            <a:pPr>
              <a:defRPr/>
            </a:pPr>
            <a:fld id="{87B8D03B-66A8-1D44-9B6A-629A7F349BBC}" type="slidenum">
              <a:rPr lang="de-DE" smtClean="0">
                <a:latin typeface="Arial" charset="0"/>
              </a:rPr>
              <a:pPr>
                <a:defRPr/>
              </a:pPr>
              <a:t>2</a:t>
            </a:fld>
            <a:endParaRPr lang="de-DE" smtClean="0">
              <a:latin typeface="Arial" charset="0"/>
            </a:endParaRPr>
          </a:p>
        </p:txBody>
      </p:sp>
    </p:spTree>
    <p:extLst>
      <p:ext uri="{BB962C8B-B14F-4D97-AF65-F5344CB8AC3E}">
        <p14:creationId xmlns:p14="http://schemas.microsoft.com/office/powerpoint/2010/main" val="1681873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Folienbildplatzhalter 1"/>
          <p:cNvSpPr>
            <a:spLocks noGrp="1" noRot="1" noChangeAspect="1" noTextEdit="1"/>
          </p:cNvSpPr>
          <p:nvPr>
            <p:ph type="sldImg"/>
          </p:nvPr>
        </p:nvSpPr>
        <p:spPr>
          <a:ln/>
        </p:spPr>
      </p:sp>
      <p:sp>
        <p:nvSpPr>
          <p:cNvPr id="93187" name="Notizenplatzhalter 2"/>
          <p:cNvSpPr>
            <a:spLocks noGrp="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de-DE">
              <a:cs typeface="+mn-cs"/>
            </a:endParaRPr>
          </a:p>
        </p:txBody>
      </p:sp>
      <p:sp>
        <p:nvSpPr>
          <p:cNvPr id="93188" name="Foliennummernplatzhalt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66788">
              <a:defRPr>
                <a:solidFill>
                  <a:schemeClr val="tx1"/>
                </a:solidFill>
                <a:latin typeface="Calibri" charset="0"/>
                <a:ea typeface="ＭＳ Ｐゴシック" charset="0"/>
              </a:defRPr>
            </a:lvl1pPr>
            <a:lvl2pPr marL="742950" indent="-285750" defTabSz="966788">
              <a:defRPr>
                <a:solidFill>
                  <a:schemeClr val="tx1"/>
                </a:solidFill>
                <a:latin typeface="Calibri" charset="0"/>
                <a:ea typeface="ＭＳ Ｐゴシック" charset="0"/>
              </a:defRPr>
            </a:lvl2pPr>
            <a:lvl3pPr marL="1143000" indent="-228600" defTabSz="966788">
              <a:defRPr>
                <a:solidFill>
                  <a:schemeClr val="tx1"/>
                </a:solidFill>
                <a:latin typeface="Calibri" charset="0"/>
                <a:ea typeface="ＭＳ Ｐゴシック" charset="0"/>
              </a:defRPr>
            </a:lvl3pPr>
            <a:lvl4pPr marL="1600200" indent="-228600" defTabSz="966788">
              <a:defRPr>
                <a:solidFill>
                  <a:schemeClr val="tx1"/>
                </a:solidFill>
                <a:latin typeface="Calibri" charset="0"/>
                <a:ea typeface="ＭＳ Ｐゴシック" charset="0"/>
              </a:defRPr>
            </a:lvl4pPr>
            <a:lvl5pPr marL="2057400" indent="-228600" defTabSz="966788">
              <a:defRPr>
                <a:solidFill>
                  <a:schemeClr val="tx1"/>
                </a:solidFill>
                <a:latin typeface="Calibri" charset="0"/>
                <a:ea typeface="ＭＳ Ｐゴシック" charset="0"/>
              </a:defRPr>
            </a:lvl5pPr>
            <a:lvl6pPr marL="2514600" indent="-228600" defTabSz="966788" eaLnBrk="0" fontAlgn="base" hangingPunct="0">
              <a:spcBef>
                <a:spcPct val="0"/>
              </a:spcBef>
              <a:spcAft>
                <a:spcPct val="0"/>
              </a:spcAft>
              <a:defRPr>
                <a:solidFill>
                  <a:schemeClr val="tx1"/>
                </a:solidFill>
                <a:latin typeface="Calibri" charset="0"/>
                <a:ea typeface="ＭＳ Ｐゴシック" charset="0"/>
              </a:defRPr>
            </a:lvl6pPr>
            <a:lvl7pPr marL="2971800" indent="-228600" defTabSz="966788" eaLnBrk="0" fontAlgn="base" hangingPunct="0">
              <a:spcBef>
                <a:spcPct val="0"/>
              </a:spcBef>
              <a:spcAft>
                <a:spcPct val="0"/>
              </a:spcAft>
              <a:defRPr>
                <a:solidFill>
                  <a:schemeClr val="tx1"/>
                </a:solidFill>
                <a:latin typeface="Calibri" charset="0"/>
                <a:ea typeface="ＭＳ Ｐゴシック" charset="0"/>
              </a:defRPr>
            </a:lvl7pPr>
            <a:lvl8pPr marL="3429000" indent="-228600" defTabSz="966788" eaLnBrk="0" fontAlgn="base" hangingPunct="0">
              <a:spcBef>
                <a:spcPct val="0"/>
              </a:spcBef>
              <a:spcAft>
                <a:spcPct val="0"/>
              </a:spcAft>
              <a:defRPr>
                <a:solidFill>
                  <a:schemeClr val="tx1"/>
                </a:solidFill>
                <a:latin typeface="Calibri" charset="0"/>
                <a:ea typeface="ＭＳ Ｐゴシック" charset="0"/>
              </a:defRPr>
            </a:lvl8pPr>
            <a:lvl9pPr marL="3886200" indent="-228600" defTabSz="966788" eaLnBrk="0" fontAlgn="base" hangingPunct="0">
              <a:spcBef>
                <a:spcPct val="0"/>
              </a:spcBef>
              <a:spcAft>
                <a:spcPct val="0"/>
              </a:spcAft>
              <a:defRPr>
                <a:solidFill>
                  <a:schemeClr val="tx1"/>
                </a:solidFill>
                <a:latin typeface="Calibri" charset="0"/>
                <a:ea typeface="ＭＳ Ｐゴシック" charset="0"/>
              </a:defRPr>
            </a:lvl9pPr>
          </a:lstStyle>
          <a:p>
            <a:pPr>
              <a:defRPr/>
            </a:pPr>
            <a:fld id="{15156EE8-9CDC-5949-BE63-C779026DCD09}" type="slidenum">
              <a:rPr lang="en-US" smtClean="0">
                <a:latin typeface="Arial" charset="0"/>
              </a:rPr>
              <a:pPr>
                <a:defRPr/>
              </a:pPr>
              <a:t>3</a:t>
            </a:fld>
            <a:endParaRPr 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87042" name="Notizenplatzhalter 2"/>
          <p:cNvSpPr>
            <a:spLocks noGrp="1"/>
          </p:cNvSpPr>
          <p:nvPr>
            <p:ph type="body" idx="1"/>
          </p:nvPr>
        </p:nvSpPr>
        <p:spPr>
          <a:noFill/>
        </p:spPr>
        <p:txBody>
          <a:bodyPr/>
          <a:lstStyle/>
          <a:p>
            <a:r>
              <a:rPr lang="de-DE"/>
              <a:t>Ludwig-Maximilians-Universität München</a:t>
            </a:r>
          </a:p>
          <a:p>
            <a:r>
              <a:rPr lang="de-DE"/>
              <a:t>Suche</a:t>
            </a:r>
          </a:p>
          <a:p>
            <a:endParaRPr lang="de-DE"/>
          </a:p>
          <a:p>
            <a:r>
              <a:rPr lang="de-DE"/>
              <a:t>Links und Funktionen</a:t>
            </a:r>
          </a:p>
          <a:p>
            <a:r>
              <a:rPr lang="de-DE"/>
              <a:t>www.lmu.de</a:t>
            </a:r>
          </a:p>
          <a:p>
            <a:r>
              <a:rPr lang="de-DE"/>
              <a:t>LMU-Portal</a:t>
            </a:r>
          </a:p>
          <a:p>
            <a:r>
              <a:rPr lang="de-DE"/>
              <a:t>Sitemap</a:t>
            </a:r>
          </a:p>
          <a:p>
            <a:r>
              <a:rPr lang="de-DE"/>
              <a:t>RSS-Feeds</a:t>
            </a:r>
          </a:p>
          <a:p>
            <a:r>
              <a:rPr lang="de-DE"/>
              <a:t>Sprachumschaltung</a:t>
            </a:r>
          </a:p>
          <a:p>
            <a:r>
              <a:rPr lang="de-DE"/>
              <a:t>International Visitors</a:t>
            </a:r>
          </a:p>
          <a:p>
            <a:r>
              <a:rPr lang="de-DE"/>
              <a:t>Navigationspfad</a:t>
            </a:r>
          </a:p>
          <a:p>
            <a:r>
              <a:rPr lang="de-DE"/>
              <a:t>Startseite Informationen für: Presse Presseinformationen 2014 Rechenrekord auf dem SuperMUC</a:t>
            </a:r>
          </a:p>
          <a:p>
            <a:r>
              <a:rPr lang="de-DE"/>
              <a:t>Hauptnavigation</a:t>
            </a:r>
          </a:p>
          <a:p>
            <a:r>
              <a:rPr lang="de-DE"/>
              <a:t>AKTUELLES</a:t>
            </a:r>
          </a:p>
          <a:p>
            <a:r>
              <a:rPr lang="de-DE"/>
              <a:t>ÜBER DIE LMU</a:t>
            </a:r>
          </a:p>
          <a:p>
            <a:r>
              <a:rPr lang="de-DE"/>
              <a:t>EINRICHTUNGEN</a:t>
            </a:r>
          </a:p>
          <a:p>
            <a:r>
              <a:rPr lang="de-DE"/>
              <a:t>STUDIUM</a:t>
            </a:r>
          </a:p>
          <a:p>
            <a:r>
              <a:rPr lang="de-DE"/>
              <a:t>FORSCHUNG</a:t>
            </a:r>
          </a:p>
          <a:p>
            <a:r>
              <a:rPr lang="de-DE"/>
              <a:t>KOOPERATIONEN</a:t>
            </a:r>
          </a:p>
          <a:p>
            <a:r>
              <a:rPr lang="de-DE"/>
              <a:t>WEITERBILDUNG</a:t>
            </a:r>
          </a:p>
          <a:p>
            <a:r>
              <a:rPr lang="de-DE"/>
              <a:t>drucken</a:t>
            </a:r>
          </a:p>
          <a:p>
            <a:r>
              <a:rPr lang="de-DE"/>
              <a:t>Inhaltsbereich</a:t>
            </a:r>
          </a:p>
          <a:p>
            <a:r>
              <a:rPr lang="de-DE"/>
              <a:t>Erdbebensimulation</a:t>
            </a:r>
          </a:p>
          <a:p>
            <a:r>
              <a:rPr lang="de-DE"/>
              <a:t>Rechenrekord auf dem SuperMUC</a:t>
            </a:r>
          </a:p>
          <a:p>
            <a:endParaRPr lang="de-DE"/>
          </a:p>
          <a:p>
            <a:r>
              <a:rPr lang="de-DE"/>
              <a:t>München, 04/15/2014</a:t>
            </a:r>
          </a:p>
          <a:p>
            <a:endParaRPr lang="de-DE"/>
          </a:p>
          <a:p>
            <a:r>
              <a:rPr lang="de-DE"/>
              <a:t>Wissenschaftler der LMU und der TUM haben die Erdbebensimulationssoftware SeisSol auf dem Höchstleistungsrechner SuperMUC optimiert und die „magische“ Marke von einem Petaflop pro Sekunde geknackt – einer Rechenleistung von einer Billiarde Rechenoperationen pro Sekunde.</a:t>
            </a:r>
          </a:p>
          <a:p>
            <a:endParaRPr lang="de-DE"/>
          </a:p>
          <a:p>
            <a:r>
              <a:rPr lang="de-DE"/>
              <a:t>Visualisierung von Schwingungen im Inneren des Vulkans Merapi – Bild: Alex Breuer (TUM) / Christian Pelties (LMU)</a:t>
            </a:r>
          </a:p>
          <a:p>
            <a:endParaRPr lang="de-DE"/>
          </a:p>
          <a:p>
            <a:r>
              <a:rPr lang="de-DE"/>
              <a:t>Visualisierung von Schwingungen im Inneren des Vulkans Merapi – Bild: Alex Breuer (TUM) / Christian Pelties (LMU)</a:t>
            </a:r>
          </a:p>
          <a:p>
            <a:endParaRPr lang="de-DE"/>
          </a:p>
          <a:p>
            <a:r>
              <a:rPr lang="de-DE"/>
              <a:t>Mit der Software SeisSol simulieren Geophysiker der LMU Erdbeben und erforschen Bruchprozesse und seismische Wellen im Untergrund der Erde. Ihr Ziel ist es, mit möglichst realistischen Simulationen auf zukünftige Ereignisse besser vorbereitet zu sein und die zugrunde liegenden Mechanismen besser zu verstehen. Die Berechnung dieser Simulationen ist jedoch so komplex, dass selbst Supercomputer an ihre Grenzen stoßen.</a:t>
            </a:r>
          </a:p>
          <a:p>
            <a:endParaRPr lang="de-DE"/>
          </a:p>
          <a:p>
            <a:r>
              <a:rPr lang="de-DE"/>
              <a:t>Im Rahmen einer Kooperation passten nun die Arbeitsgruppen um Dr. Christian Pelties vom Department für Geo- und Umweltwissenschaften der LMU und Professor Michael Bader vom Institut für Informatik der TU München das Programm SeisSol mit Unterstützung durch das Leibniz-Rechenzentrum der Bayerischen Akademie der Wissenschaften so an die Parallelrechenstruktur des Garchinger Höchstleistungsrechners SuperMUC an, dass die Berechnungen um einen Faktor Fünf schneller wurden.</a:t>
            </a:r>
          </a:p>
          <a:p>
            <a:endParaRPr lang="de-DE"/>
          </a:p>
          <a:p>
            <a:r>
              <a:rPr lang="de-DE"/>
              <a:t>Der Realität immer näher</a:t>
            </a:r>
          </a:p>
          <a:p>
            <a:r>
              <a:rPr lang="de-DE"/>
              <a:t>Mit einem virtuellen Experiment erreichten sie auf dem SuperMUC einen neuen Rekord: Um Vibrationen innerhalb des geometrisch sehr komplizierten Vulkans Merapi auf der Insel Java zu simulieren, führte der Supercomputer 1,09 Billiarden Rechenoperationen pro Sekunde durch. SeisSol konnte diese ungewöhnlich hohe Rechenleistung über die gesamte Laufzeit von drei Stunden halten und nutzte dabei alle 147.456 Rechenkerne des SuperMUC.</a:t>
            </a:r>
          </a:p>
          <a:p>
            <a:endParaRPr lang="de-DE"/>
          </a:p>
          <a:p>
            <a:r>
              <a:rPr lang="de-DE"/>
              <a:t>Möglich wurde das durch eine umfassende Optimierung und die komplette Parallelisierung aller 70.000 Codezeilen von SeisSol, das nun Rechenleistungen von bis zu 1,42 Petaflop pro Sekunde erzielen kann. Dies entspricht 44,5 Prozent der theoretisch auf dem SuperMUC verfügbaren Leistung. Damit gehört SeisSol weltweit zu den effizientesten Simulationsprogrammen seiner Art.</a:t>
            </a:r>
          </a:p>
          <a:p>
            <a:endParaRPr lang="de-DE"/>
          </a:p>
          <a:p>
            <a:r>
              <a:rPr lang="de-DE"/>
              <a:t>„Dank der nun möglichen hohen Rechenleistungen können wir fünf Mal so viele oder größere Modelle durchrechnen und erreichen deutlich präzisere Ergebnisse. Unsere Simulationen kommen so der Realität immer näher“, sagt der Geophysiker Dr. Christian Pelties vom Department für Geo- und Umweltwissenschaften der LMU. „Damit wird es möglich, viele grundlegende Mechanismen von Erdbeben besser zu verstehen, um hoffentlich besser auf zukünftige Ereignisse vorbereitet zu sein.“</a:t>
            </a:r>
          </a:p>
          <a:p>
            <a:endParaRPr lang="de-DE"/>
          </a:p>
          <a:p>
            <a:r>
              <a:rPr lang="de-DE"/>
              <a:t>Als nächste Schritte sind Simulationen von Erdbeben geplant, die sowohl den Bruchprozess auf der Meterskala als auch die dadurch erzeugten zerstörerischen seismischen Wellen simulieren, die sich über hunderte Kilometer ausbreiten. Die Ergebnisse sollen das Verständnis von Erdbeben verbessern und eine genauere Einschätzung möglicher zukünftiger Ereignisse ermöglichen.</a:t>
            </a:r>
          </a:p>
          <a:p>
            <a:endParaRPr lang="de-DE"/>
          </a:p>
          <a:p>
            <a:r>
              <a:rPr lang="de-DE"/>
              <a:t>„Die Beschleunigung der Simulationssoftware um einen Faktor Fünf ist nicht nur für die geophysikalische Forschung ein wichtiger Fortschritt“, sagt Professor Michael Bader vom Institut für Informatik der TU München. „Zugleich bereiten wir die verwendeten Methoden und Softwarepakete schon für die nächste Generation von Supercomputern vor, auf denen entsprechende Simulationen routinemäßig für verschiedene Anwendungen in den Geowissenschaften eingesetzt werden sollen“.</a:t>
            </a:r>
          </a:p>
          <a:p>
            <a:endParaRPr lang="de-DE"/>
          </a:p>
          <a:p>
            <a:r>
              <a:rPr lang="de-DE"/>
              <a:t>Gefördert wurde das Projekt von der Volkswagen Stiftung (Projekt ASCETE), vom Kompetenznetzwerk für Wissenschaftliches Höchstleistungsrechnen in Bayern (KONWIHR), von der Deutschen Forschungsgemeinschaft und durch das Leibniz Rechenzentrum der Bayerischen Akademie der Wissenschaften. Die Weiterentwicklung von SeisSol wird zudem unterstützt durch die Projekte „DEEP Extended Reach“, VERCE und QUEST der Europäischen Kommission.</a:t>
            </a:r>
          </a:p>
          <a:p>
            <a:endParaRPr lang="de-DE"/>
          </a:p>
          <a:p>
            <a:r>
              <a:rPr lang="de-DE"/>
              <a:t>Publikation:</a:t>
            </a:r>
          </a:p>
          <a:p>
            <a:r>
              <a:rPr lang="de-DE"/>
              <a:t>Alexander Breuer, Dr. Alexander Heinecke Sebastian Rettenberger, Dr. Alice-Agnes Gabriel, Dr. Christian Pelties, Stefan Wenk, Michael Bader</a:t>
            </a:r>
          </a:p>
          <a:p>
            <a:r>
              <a:rPr lang="de-DE"/>
              <a:t>Sustained Petascale Performance of Seismic Simulations with SeisSol on SuperMUC</a:t>
            </a:r>
          </a:p>
          <a:p>
            <a:r>
              <a:rPr lang="de-DE"/>
              <a:t>Veröffentlichungstermin: International Supercomputing Conference – ISC’14, Leipzig, 22.-26- Juni 2014</a:t>
            </a:r>
          </a:p>
          <a:p>
            <a:endParaRPr lang="de-DE"/>
          </a:p>
          <a:p>
            <a:r>
              <a:rPr lang="de-DE"/>
              <a:t>drucken</a:t>
            </a:r>
          </a:p>
          <a:p>
            <a:r>
              <a:rPr lang="de-DE"/>
              <a:t>nach oben</a:t>
            </a:r>
          </a:p>
          <a:p>
            <a:r>
              <a:rPr lang="de-DE"/>
              <a:t>Servicebereich</a:t>
            </a:r>
          </a:p>
          <a:p>
            <a:r>
              <a:rPr lang="de-DE"/>
              <a:t>Banner</a:t>
            </a:r>
          </a:p>
          <a:p>
            <a:r>
              <a:rPr lang="de-DE"/>
              <a:t>INFORMATIONEN FÜR</a:t>
            </a:r>
          </a:p>
          <a:p>
            <a:r>
              <a:rPr lang="de-DE"/>
              <a:t>Schülerinnen und Schüler</a:t>
            </a:r>
          </a:p>
          <a:p>
            <a:r>
              <a:rPr lang="de-DE"/>
              <a:t>Studierende</a:t>
            </a:r>
          </a:p>
          <a:p>
            <a:r>
              <a:rPr lang="de-DE"/>
              <a:t>Beschäftigte</a:t>
            </a:r>
          </a:p>
          <a:p>
            <a:r>
              <a:rPr lang="de-DE"/>
              <a:t>Presse</a:t>
            </a:r>
          </a:p>
          <a:p>
            <a:r>
              <a:rPr lang="de-DE"/>
              <a:t>Alumni</a:t>
            </a:r>
          </a:p>
          <a:p>
            <a:r>
              <a:rPr lang="de-DE"/>
              <a:t>SERVICES FÜR JOURNALISTEN</a:t>
            </a:r>
          </a:p>
          <a:p>
            <a:r>
              <a:rPr lang="de-DE"/>
              <a:t>Foto- und Drehgenehmigungen</a:t>
            </a:r>
          </a:p>
          <a:p>
            <a:r>
              <a:rPr lang="de-DE"/>
              <a:t>Fotoservice</a:t>
            </a:r>
          </a:p>
          <a:p>
            <a:r>
              <a:rPr lang="de-DE"/>
              <a:t>Pressetermine</a:t>
            </a:r>
          </a:p>
          <a:p>
            <a:r>
              <a:rPr lang="de-DE"/>
              <a:t>Zahlen und Fakten</a:t>
            </a:r>
          </a:p>
          <a:p>
            <a:r>
              <a:rPr lang="de-DE"/>
              <a:t>Gebäudeübersichten</a:t>
            </a:r>
          </a:p>
          <a:p>
            <a:r>
              <a:rPr lang="de-DE"/>
              <a:t>KONTAKT</a:t>
            </a:r>
          </a:p>
          <a:p>
            <a:r>
              <a:rPr lang="de-DE"/>
              <a:t>E-Mail: presse@lmu.de</a:t>
            </a:r>
          </a:p>
          <a:p>
            <a:r>
              <a:rPr lang="de-DE"/>
              <a:t>Ansprechpartner</a:t>
            </a:r>
          </a:p>
          <a:p>
            <a:r>
              <a:rPr lang="de-DE"/>
              <a:t>Fußzeile</a:t>
            </a:r>
          </a:p>
          <a:p>
            <a:r>
              <a:rPr lang="de-DE"/>
              <a:t>Impressum Datenschutz Kontakt</a:t>
            </a:r>
          </a:p>
        </p:txBody>
      </p:sp>
      <p:sp>
        <p:nvSpPr>
          <p:cNvPr id="4" name="Foliennummernplatzhalter 3"/>
          <p:cNvSpPr>
            <a:spLocks noGrp="1"/>
          </p:cNvSpPr>
          <p:nvPr>
            <p:ph type="sldNum" sz="quarter" idx="5"/>
          </p:nvPr>
        </p:nvSpPr>
        <p:spPr/>
        <p:txBody>
          <a:bodyPr/>
          <a:lstStyle/>
          <a:p>
            <a:pPr>
              <a:defRPr/>
            </a:pPr>
            <a:fld id="{9E90445A-B1C0-444A-B480-0CF65961A1C4}"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FF27A931-8A70-A846-B9BE-EEF683BEDD3D}" type="slidenum">
              <a:rPr lang="de-DE" smtClean="0"/>
              <a:pPr/>
              <a:t>5</a:t>
            </a:fld>
            <a:endParaRPr lang="de-DE"/>
          </a:p>
        </p:txBody>
      </p:sp>
    </p:spTree>
    <p:extLst>
      <p:ext uri="{BB962C8B-B14F-4D97-AF65-F5344CB8AC3E}">
        <p14:creationId xmlns:p14="http://schemas.microsoft.com/office/powerpoint/2010/main" val="790512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lienbildplatzhalter 1"/>
          <p:cNvSpPr>
            <a:spLocks noGrp="1" noRot="1" noChangeAspect="1" noTextEdit="1"/>
          </p:cNvSpPr>
          <p:nvPr>
            <p:ph type="sldImg"/>
          </p:nvPr>
        </p:nvSpPr>
        <p:spPr>
          <a:ln/>
        </p:spPr>
      </p:sp>
      <p:sp>
        <p:nvSpPr>
          <p:cNvPr id="62467" name="Notizenplatzhalter 2"/>
          <p:cNvSpPr>
            <a:spLocks noGrp="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de-DE">
              <a:cs typeface="+mn-cs"/>
            </a:endParaRPr>
          </a:p>
        </p:txBody>
      </p:sp>
      <p:sp>
        <p:nvSpPr>
          <p:cNvPr id="62468" name="Foliennummernplatzhalt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66788">
              <a:defRPr>
                <a:solidFill>
                  <a:schemeClr val="tx1"/>
                </a:solidFill>
                <a:latin typeface="Calibri" charset="0"/>
                <a:ea typeface="ＭＳ Ｐゴシック" charset="0"/>
              </a:defRPr>
            </a:lvl1pPr>
            <a:lvl2pPr marL="742950" indent="-285750" defTabSz="966788">
              <a:defRPr>
                <a:solidFill>
                  <a:schemeClr val="tx1"/>
                </a:solidFill>
                <a:latin typeface="Calibri" charset="0"/>
                <a:ea typeface="ＭＳ Ｐゴシック" charset="0"/>
              </a:defRPr>
            </a:lvl2pPr>
            <a:lvl3pPr marL="1143000" indent="-228600" defTabSz="966788">
              <a:defRPr>
                <a:solidFill>
                  <a:schemeClr val="tx1"/>
                </a:solidFill>
                <a:latin typeface="Calibri" charset="0"/>
                <a:ea typeface="ＭＳ Ｐゴシック" charset="0"/>
              </a:defRPr>
            </a:lvl3pPr>
            <a:lvl4pPr marL="1600200" indent="-228600" defTabSz="966788">
              <a:defRPr>
                <a:solidFill>
                  <a:schemeClr val="tx1"/>
                </a:solidFill>
                <a:latin typeface="Calibri" charset="0"/>
                <a:ea typeface="ＭＳ Ｐゴシック" charset="0"/>
              </a:defRPr>
            </a:lvl4pPr>
            <a:lvl5pPr marL="2057400" indent="-228600" defTabSz="966788">
              <a:defRPr>
                <a:solidFill>
                  <a:schemeClr val="tx1"/>
                </a:solidFill>
                <a:latin typeface="Calibri" charset="0"/>
                <a:ea typeface="ＭＳ Ｐゴシック" charset="0"/>
              </a:defRPr>
            </a:lvl5pPr>
            <a:lvl6pPr marL="2514600" indent="-228600" defTabSz="966788" eaLnBrk="0" fontAlgn="base" hangingPunct="0">
              <a:spcBef>
                <a:spcPct val="0"/>
              </a:spcBef>
              <a:spcAft>
                <a:spcPct val="0"/>
              </a:spcAft>
              <a:defRPr>
                <a:solidFill>
                  <a:schemeClr val="tx1"/>
                </a:solidFill>
                <a:latin typeface="Calibri" charset="0"/>
                <a:ea typeface="ＭＳ Ｐゴシック" charset="0"/>
              </a:defRPr>
            </a:lvl6pPr>
            <a:lvl7pPr marL="2971800" indent="-228600" defTabSz="966788" eaLnBrk="0" fontAlgn="base" hangingPunct="0">
              <a:spcBef>
                <a:spcPct val="0"/>
              </a:spcBef>
              <a:spcAft>
                <a:spcPct val="0"/>
              </a:spcAft>
              <a:defRPr>
                <a:solidFill>
                  <a:schemeClr val="tx1"/>
                </a:solidFill>
                <a:latin typeface="Calibri" charset="0"/>
                <a:ea typeface="ＭＳ Ｐゴシック" charset="0"/>
              </a:defRPr>
            </a:lvl7pPr>
            <a:lvl8pPr marL="3429000" indent="-228600" defTabSz="966788" eaLnBrk="0" fontAlgn="base" hangingPunct="0">
              <a:spcBef>
                <a:spcPct val="0"/>
              </a:spcBef>
              <a:spcAft>
                <a:spcPct val="0"/>
              </a:spcAft>
              <a:defRPr>
                <a:solidFill>
                  <a:schemeClr val="tx1"/>
                </a:solidFill>
                <a:latin typeface="Calibri" charset="0"/>
                <a:ea typeface="ＭＳ Ｐゴシック" charset="0"/>
              </a:defRPr>
            </a:lvl8pPr>
            <a:lvl9pPr marL="3886200" indent="-228600" defTabSz="966788" eaLnBrk="0" fontAlgn="base" hangingPunct="0">
              <a:spcBef>
                <a:spcPct val="0"/>
              </a:spcBef>
              <a:spcAft>
                <a:spcPct val="0"/>
              </a:spcAft>
              <a:defRPr>
                <a:solidFill>
                  <a:schemeClr val="tx1"/>
                </a:solidFill>
                <a:latin typeface="Calibri" charset="0"/>
                <a:ea typeface="ＭＳ Ｐゴシック" charset="0"/>
              </a:defRPr>
            </a:lvl9pPr>
          </a:lstStyle>
          <a:p>
            <a:pPr>
              <a:defRPr/>
            </a:pPr>
            <a:fld id="{0169099B-79E2-9A4C-B9A0-ECFCC4EDC7D7}" type="slidenum">
              <a:rPr lang="en-US" smtClean="0">
                <a:latin typeface="Arial" charset="0"/>
              </a:rPr>
              <a:pPr>
                <a:defRPr/>
              </a:pPr>
              <a:t>7</a:t>
            </a:fld>
            <a:endParaRPr 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8350"/>
            <a:ext cx="5118100" cy="3838575"/>
          </a:xfrm>
        </p:spPr>
      </p:sp>
      <p:sp>
        <p:nvSpPr>
          <p:cNvPr id="3" name="Notes Placeholder 2"/>
          <p:cNvSpPr>
            <a:spLocks noGrp="1"/>
          </p:cNvSpPr>
          <p:nvPr>
            <p:ph type="body" idx="1"/>
          </p:nvPr>
        </p:nvSpPr>
        <p:spPr/>
        <p:txBody>
          <a:bodyPr/>
          <a:lstStyle/>
          <a:p>
            <a:r>
              <a:rPr lang="de-DE" dirty="0" smtClean="0"/>
              <a:t>800 Webserver für &gt;400 akad. Einrichtungen </a:t>
            </a:r>
          </a:p>
          <a:p>
            <a:r>
              <a:rPr lang="de-DE" dirty="0" smtClean="0"/>
              <a:t>Betrieb der eLearning-Systeme „</a:t>
            </a:r>
            <a:r>
              <a:rPr lang="de-DE" dirty="0" err="1" smtClean="0"/>
              <a:t>Moodle</a:t>
            </a:r>
            <a:r>
              <a:rPr lang="ja-JP" altLang="de-DE" dirty="0" smtClean="0"/>
              <a:t>“</a:t>
            </a:r>
            <a:endParaRPr lang="de-DE" altLang="ja-JP" dirty="0" smtClean="0"/>
          </a:p>
          <a:p>
            <a:r>
              <a:rPr lang="de-DE" dirty="0" smtClean="0"/>
              <a:t>E-Maildienste (einschl. Anti-Spam-Maßnahmen)</a:t>
            </a:r>
          </a:p>
          <a:p>
            <a:r>
              <a:rPr lang="de-DE" dirty="0" smtClean="0"/>
              <a:t>Groupware auf Basis von Microsoft Exchange</a:t>
            </a:r>
          </a:p>
          <a:p>
            <a:r>
              <a:rPr lang="de-DE" dirty="0" smtClean="0"/>
              <a:t>Spezielle Ausrüstung</a:t>
            </a:r>
          </a:p>
          <a:p>
            <a:pPr lvl="1"/>
            <a:r>
              <a:rPr lang="de-DE" dirty="0" smtClean="0"/>
              <a:t>Virtuelle Realität &amp; Visualisierung</a:t>
            </a:r>
          </a:p>
          <a:p>
            <a:pPr lvl="1"/>
            <a:r>
              <a:rPr lang="de-DE" dirty="0" smtClean="0"/>
              <a:t>Videokonferenzen</a:t>
            </a:r>
          </a:p>
          <a:p>
            <a:pPr lvl="1"/>
            <a:r>
              <a:rPr lang="de-DE" dirty="0" smtClean="0"/>
              <a:t>Scanner für Dias und Großformate (&gt;A0), </a:t>
            </a:r>
            <a:r>
              <a:rPr lang="de-DE" dirty="0" err="1" smtClean="0"/>
              <a:t>Posterdrucker</a:t>
            </a:r>
            <a:endParaRPr lang="de-DE" dirty="0" smtClean="0"/>
          </a:p>
        </p:txBody>
      </p:sp>
      <p:sp>
        <p:nvSpPr>
          <p:cNvPr id="4" name="Slide Number Placeholder 3"/>
          <p:cNvSpPr>
            <a:spLocks noGrp="1"/>
          </p:cNvSpPr>
          <p:nvPr>
            <p:ph type="sldNum" sz="quarter" idx="10"/>
          </p:nvPr>
        </p:nvSpPr>
        <p:spPr/>
        <p:txBody>
          <a:bodyPr/>
          <a:lstStyle/>
          <a:p>
            <a:fld id="{FF27A931-8A70-A846-B9BE-EEF683BEDD3D}" type="slidenum">
              <a:rPr lang="de-DE" smtClean="0"/>
              <a:pPr/>
              <a:t>8</a:t>
            </a:fld>
            <a:endParaRPr lang="de-DE"/>
          </a:p>
        </p:txBody>
      </p:sp>
    </p:spTree>
    <p:extLst>
      <p:ext uri="{BB962C8B-B14F-4D97-AF65-F5344CB8AC3E}">
        <p14:creationId xmlns:p14="http://schemas.microsoft.com/office/powerpoint/2010/main" val="1161986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dirty="0" err="1" smtClean="0"/>
              <a:t>Allows</a:t>
            </a:r>
            <a:r>
              <a:rPr lang="de-DE" dirty="0" smtClean="0"/>
              <a:t> </a:t>
            </a:r>
            <a:r>
              <a:rPr lang="de-DE" dirty="0" err="1" smtClean="0"/>
              <a:t>testing</a:t>
            </a:r>
            <a:r>
              <a:rPr lang="de-DE" dirty="0" smtClean="0"/>
              <a:t> </a:t>
            </a:r>
            <a:r>
              <a:rPr lang="de-DE" dirty="0" err="1" smtClean="0"/>
              <a:t>of</a:t>
            </a:r>
            <a:r>
              <a:rPr lang="de-DE" dirty="0" smtClean="0"/>
              <a:t> </a:t>
            </a:r>
            <a:r>
              <a:rPr lang="de-DE" dirty="0" err="1" smtClean="0"/>
              <a:t>assumptions</a:t>
            </a:r>
            <a:r>
              <a:rPr lang="de-DE" dirty="0" smtClean="0"/>
              <a:t> </a:t>
            </a:r>
            <a:r>
              <a:rPr lang="de-DE" dirty="0" err="1" smtClean="0"/>
              <a:t>of</a:t>
            </a:r>
            <a:r>
              <a:rPr lang="de-DE" dirty="0" smtClean="0"/>
              <a:t> </a:t>
            </a:r>
            <a:r>
              <a:rPr lang="de-DE" dirty="0" err="1" smtClean="0"/>
              <a:t>hydrostatic</a:t>
            </a:r>
            <a:r>
              <a:rPr lang="de-DE" dirty="0" smtClean="0"/>
              <a:t> </a:t>
            </a:r>
            <a:r>
              <a:rPr lang="de-DE" dirty="0" err="1" smtClean="0"/>
              <a:t>equilibrium</a:t>
            </a:r>
            <a:r>
              <a:rPr lang="de-DE" dirty="0" smtClean="0"/>
              <a:t> </a:t>
            </a:r>
            <a:r>
              <a:rPr lang="de-DE" dirty="0" err="1" smtClean="0"/>
              <a:t>and</a:t>
            </a:r>
            <a:r>
              <a:rPr lang="de-DE" dirty="0" smtClean="0"/>
              <a:t> </a:t>
            </a:r>
            <a:r>
              <a:rPr lang="de-DE" dirty="0" err="1" smtClean="0"/>
              <a:t>spherical</a:t>
            </a:r>
            <a:r>
              <a:rPr lang="de-DE" dirty="0" smtClean="0"/>
              <a:t> </a:t>
            </a:r>
            <a:r>
              <a:rPr lang="de-DE" dirty="0" err="1" smtClean="0"/>
              <a:t>symmetry</a:t>
            </a:r>
            <a:r>
              <a:rPr lang="de-DE" dirty="0" smtClean="0"/>
              <a:t> (</a:t>
            </a:r>
            <a:r>
              <a:rPr lang="de-DE" dirty="0" err="1" smtClean="0"/>
              <a:t>typically</a:t>
            </a:r>
            <a:r>
              <a:rPr lang="de-DE" dirty="0" smtClean="0"/>
              <a:t> </a:t>
            </a:r>
            <a:r>
              <a:rPr lang="de-DE" dirty="0" err="1" smtClean="0"/>
              <a:t>made</a:t>
            </a:r>
            <a:r>
              <a:rPr lang="de-DE" dirty="0" smtClean="0"/>
              <a:t> </a:t>
            </a:r>
            <a:r>
              <a:rPr lang="de-DE" dirty="0" err="1" smtClean="0"/>
              <a:t>when</a:t>
            </a:r>
            <a:r>
              <a:rPr lang="de-DE" dirty="0" smtClean="0"/>
              <a:t> </a:t>
            </a:r>
            <a:r>
              <a:rPr lang="de-DE" dirty="0" err="1" smtClean="0"/>
              <a:t>interpreting</a:t>
            </a:r>
            <a:r>
              <a:rPr lang="de-DE" dirty="0" smtClean="0"/>
              <a:t> real X-</a:t>
            </a:r>
            <a:r>
              <a:rPr lang="de-DE" dirty="0" err="1" smtClean="0"/>
              <a:t>ray</a:t>
            </a:r>
            <a:r>
              <a:rPr lang="de-DE" dirty="0" smtClean="0"/>
              <a:t> </a:t>
            </a:r>
            <a:r>
              <a:rPr lang="de-DE" dirty="0" err="1" smtClean="0"/>
              <a:t>observations</a:t>
            </a:r>
            <a:r>
              <a:rPr lang="de-DE" dirty="0" smtClean="0"/>
              <a:t>)</a:t>
            </a:r>
          </a:p>
          <a:p>
            <a:endParaRPr lang="de-DE" dirty="0"/>
          </a:p>
        </p:txBody>
      </p:sp>
      <p:sp>
        <p:nvSpPr>
          <p:cNvPr id="4" name="Foliennummernplatzhalter 3"/>
          <p:cNvSpPr>
            <a:spLocks noGrp="1"/>
          </p:cNvSpPr>
          <p:nvPr>
            <p:ph type="sldNum" sz="quarter" idx="10"/>
          </p:nvPr>
        </p:nvSpPr>
        <p:spPr/>
        <p:txBody>
          <a:bodyPr/>
          <a:lstStyle/>
          <a:p>
            <a:pPr>
              <a:defRPr/>
            </a:pPr>
            <a:fld id="{2CC013EC-E81C-CF4E-99A3-8087625B2C16}" type="slidenum">
              <a:rPr lang="en-US" smtClean="0"/>
              <a:pPr>
                <a:defRPr/>
              </a:pPr>
              <a:t>12</a:t>
            </a:fld>
            <a:endParaRPr lang="en-US"/>
          </a:p>
        </p:txBody>
      </p:sp>
    </p:spTree>
    <p:extLst>
      <p:ext uri="{BB962C8B-B14F-4D97-AF65-F5344CB8AC3E}">
        <p14:creationId xmlns:p14="http://schemas.microsoft.com/office/powerpoint/2010/main" val="74507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bildplatzhalter 1"/>
          <p:cNvSpPr>
            <a:spLocks noGrp="1" noRot="1" noChangeAspect="1" noTextEdit="1"/>
          </p:cNvSpPr>
          <p:nvPr>
            <p:ph type="sldImg"/>
          </p:nvPr>
        </p:nvSpPr>
        <p:spPr>
          <a:ln/>
        </p:spPr>
      </p:sp>
      <p:sp>
        <p:nvSpPr>
          <p:cNvPr id="84994" name="Notizenplatzhalter 2"/>
          <p:cNvSpPr>
            <a:spLocks noGrp="1"/>
          </p:cNvSpPr>
          <p:nvPr>
            <p:ph type="body" idx="1"/>
          </p:nvPr>
        </p:nvSpPr>
        <p:spPr>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e-DE">
              <a:latin typeface="Times New Roman" charset="0"/>
            </a:endParaRPr>
          </a:p>
        </p:txBody>
      </p:sp>
      <p:sp>
        <p:nvSpPr>
          <p:cNvPr id="84995" name="Foliennummernplatzhalt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784225">
              <a:defRPr sz="2400">
                <a:solidFill>
                  <a:schemeClr val="tx1"/>
                </a:solidFill>
                <a:latin typeface="Calibri" charset="0"/>
                <a:ea typeface="ＭＳ Ｐゴシック" charset="0"/>
                <a:cs typeface="ＭＳ Ｐゴシック" charset="0"/>
              </a:defRPr>
            </a:lvl1pPr>
            <a:lvl2pPr marL="742950" indent="-285750" defTabSz="784225">
              <a:defRPr sz="2400">
                <a:solidFill>
                  <a:schemeClr val="tx1"/>
                </a:solidFill>
                <a:latin typeface="Calibri" charset="0"/>
                <a:ea typeface="ＭＳ Ｐゴシック" charset="0"/>
              </a:defRPr>
            </a:lvl2pPr>
            <a:lvl3pPr marL="1143000" indent="-228600" defTabSz="784225">
              <a:defRPr sz="2400">
                <a:solidFill>
                  <a:schemeClr val="tx1"/>
                </a:solidFill>
                <a:latin typeface="Calibri" charset="0"/>
                <a:ea typeface="ＭＳ Ｐゴシック" charset="0"/>
              </a:defRPr>
            </a:lvl3pPr>
            <a:lvl4pPr marL="1600200" indent="-228600" defTabSz="784225">
              <a:defRPr sz="2400">
                <a:solidFill>
                  <a:schemeClr val="tx1"/>
                </a:solidFill>
                <a:latin typeface="Calibri" charset="0"/>
                <a:ea typeface="ＭＳ Ｐゴシック" charset="0"/>
              </a:defRPr>
            </a:lvl4pPr>
            <a:lvl5pPr marL="2057400" indent="-228600" defTabSz="784225">
              <a:defRPr sz="2400">
                <a:solidFill>
                  <a:schemeClr val="tx1"/>
                </a:solidFill>
                <a:latin typeface="Calibri" charset="0"/>
                <a:ea typeface="ＭＳ Ｐゴシック" charset="0"/>
              </a:defRPr>
            </a:lvl5pPr>
            <a:lvl6pPr marL="2514600" indent="-228600" defTabSz="7842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7842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7842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784225" eaLnBrk="0" fontAlgn="base" hangingPunct="0">
              <a:spcBef>
                <a:spcPct val="0"/>
              </a:spcBef>
              <a:spcAft>
                <a:spcPct val="0"/>
              </a:spcAft>
              <a:defRPr sz="2400">
                <a:solidFill>
                  <a:schemeClr val="tx1"/>
                </a:solidFill>
                <a:latin typeface="Calibri" charset="0"/>
                <a:ea typeface="ＭＳ Ｐゴシック" charset="0"/>
              </a:defRPr>
            </a:lvl9pPr>
          </a:lstStyle>
          <a:p>
            <a:fld id="{C624D004-9FE1-3E4C-9F5F-526696A9FE88}" type="slidenum">
              <a:rPr lang="de-DE" sz="1200">
                <a:latin typeface="Times New Roman" charset="0"/>
                <a:cs typeface="Arial" charset="0"/>
              </a:rPr>
              <a:pPr/>
              <a:t>13</a:t>
            </a:fld>
            <a:endParaRPr lang="de-DE" sz="1200">
              <a:latin typeface="Times New Roman" charset="0"/>
              <a:cs typeface="Arial" charset="0"/>
            </a:endParaRPr>
          </a:p>
        </p:txBody>
      </p:sp>
    </p:spTree>
    <p:extLst>
      <p:ext uri="{BB962C8B-B14F-4D97-AF65-F5344CB8AC3E}">
        <p14:creationId xmlns:p14="http://schemas.microsoft.com/office/powerpoint/2010/main" val="6111876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tiff"/><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6.wmf"/><Relationship Id="rId5" Type="http://schemas.openxmlformats.org/officeDocument/2006/relationships/image" Target="../media/image7.jpeg"/><Relationship Id="rId1" Type="http://schemas.openxmlformats.org/officeDocument/2006/relationships/vmlDrawing" Target="../drawings/vmlDrawing1.vml"/><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6.wmf"/><Relationship Id="rId5" Type="http://schemas.openxmlformats.org/officeDocument/2006/relationships/image" Target="../media/image8.jpeg"/><Relationship Id="rId1" Type="http://schemas.openxmlformats.org/officeDocument/2006/relationships/vmlDrawing" Target="../drawings/vmlDrawing3.vml"/><Relationship Id="rId2"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6.wmf"/><Relationship Id="rId1" Type="http://schemas.openxmlformats.org/officeDocument/2006/relationships/vmlDrawing" Target="../drawings/vmlDrawing4.vml"/><Relationship Id="rId2"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14"/>
          <p:cNvSpPr>
            <a:spLocks noChangeArrowheads="1"/>
          </p:cNvSpPr>
          <p:nvPr/>
        </p:nvSpPr>
        <p:spPr bwMode="auto">
          <a:xfrm>
            <a:off x="4038600" y="228600"/>
            <a:ext cx="48768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eaLnBrk="1" hangingPunct="1">
              <a:lnSpc>
                <a:spcPct val="90000"/>
              </a:lnSpc>
              <a:defRPr/>
            </a:pPr>
            <a:endParaRPr lang="de-DE" sz="3200" b="1">
              <a:solidFill>
                <a:srgbClr val="006C30"/>
              </a:solidFill>
              <a:cs typeface="+mn-cs"/>
            </a:endParaRPr>
          </a:p>
        </p:txBody>
      </p:sp>
      <p:pic>
        <p:nvPicPr>
          <p:cNvPr id="6" name="Picture 10"/>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74025" y="101600"/>
            <a:ext cx="965200" cy="96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96" name="Rectangle 12"/>
          <p:cNvSpPr>
            <a:spLocks noGrp="1" noChangeArrowheads="1"/>
          </p:cNvSpPr>
          <p:nvPr>
            <p:ph type="ctrTitle" sz="quarter"/>
          </p:nvPr>
        </p:nvSpPr>
        <p:spPr>
          <a:xfrm>
            <a:off x="457200" y="2362200"/>
            <a:ext cx="6400800" cy="1295400"/>
          </a:xfrm>
        </p:spPr>
        <p:txBody>
          <a:bodyPr/>
          <a:lstStyle>
            <a:lvl1pPr>
              <a:defRPr sz="3200"/>
            </a:lvl1pPr>
          </a:lstStyle>
          <a:p>
            <a:pPr lvl="0"/>
            <a:endParaRPr lang="en-US" noProof="0" dirty="0" smtClean="0"/>
          </a:p>
        </p:txBody>
      </p:sp>
      <p:sp>
        <p:nvSpPr>
          <p:cNvPr id="16397" name="Rectangle 13"/>
          <p:cNvSpPr>
            <a:spLocks noGrp="1" noChangeArrowheads="1"/>
          </p:cNvSpPr>
          <p:nvPr>
            <p:ph type="subTitle" sz="quarter" idx="1"/>
          </p:nvPr>
        </p:nvSpPr>
        <p:spPr>
          <a:xfrm>
            <a:off x="457200" y="3886200"/>
            <a:ext cx="6400800" cy="2286000"/>
          </a:xfrm>
        </p:spPr>
        <p:txBody>
          <a:bodyPr/>
          <a:lstStyle>
            <a:lvl1pPr marL="0" indent="0">
              <a:buFont typeface="Wingdings" pitchFamily="2" charset="2"/>
              <a:buNone/>
              <a:defRPr sz="2000">
                <a:solidFill>
                  <a:srgbClr val="006C30"/>
                </a:solidFill>
              </a:defRPr>
            </a:lvl1pPr>
          </a:lstStyle>
          <a:p>
            <a:pPr lvl="0"/>
            <a:endParaRPr lang="en-US" noProof="0" dirty="0" smtClean="0"/>
          </a:p>
        </p:txBody>
      </p:sp>
      <p:pic>
        <p:nvPicPr>
          <p:cNvPr id="7" name="Bild 6"/>
          <p:cNvPicPr>
            <a:picLocks noChangeAspect="1"/>
          </p:cNvPicPr>
          <p:nvPr userDrawn="1"/>
        </p:nvPicPr>
        <p:blipFill>
          <a:blip r:embed="rId4">
            <a:clrChange>
              <a:clrFrom>
                <a:srgbClr val="FFFFFF"/>
              </a:clrFrom>
              <a:clrTo>
                <a:srgbClr val="FFFFFF">
                  <a:alpha val="0"/>
                </a:srgbClr>
              </a:clrTo>
            </a:clrChange>
          </a:blip>
          <a:stretch>
            <a:fillRect/>
          </a:stretch>
        </p:blipFill>
        <p:spPr>
          <a:xfrm>
            <a:off x="2989263" y="304800"/>
            <a:ext cx="3165475" cy="613464"/>
          </a:xfrm>
          <a:prstGeom prst="rect">
            <a:avLst/>
          </a:prstGeom>
        </p:spPr>
      </p:pic>
    </p:spTree>
    <p:extLst>
      <p:ext uri="{BB962C8B-B14F-4D97-AF65-F5344CB8AC3E}">
        <p14:creationId xmlns:p14="http://schemas.microsoft.com/office/powerpoint/2010/main" val="176090024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828800" y="76200"/>
            <a:ext cx="5410200" cy="64135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76200" y="838200"/>
            <a:ext cx="4419600" cy="5638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8200" y="838200"/>
            <a:ext cx="4419600" cy="2743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48200" y="3733800"/>
            <a:ext cx="4419600" cy="2743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Datumsplatzhalter 1"/>
          <p:cNvSpPr>
            <a:spLocks noGrp="1"/>
          </p:cNvSpPr>
          <p:nvPr>
            <p:ph type="dt" sz="half" idx="10"/>
          </p:nvPr>
        </p:nvSpPr>
        <p:spPr/>
        <p:txBody>
          <a:bodyPr/>
          <a:lstStyle>
            <a:lvl1pPr>
              <a:defRPr/>
            </a:lvl1pPr>
          </a:lstStyle>
          <a:p>
            <a:pPr>
              <a:defRPr/>
            </a:pPr>
            <a:r>
              <a:rPr lang="de-DE" smtClean="0"/>
              <a:t>D. Kranzlmüller</a:t>
            </a:r>
            <a:endParaRPr lang="de-DE"/>
          </a:p>
        </p:txBody>
      </p:sp>
      <p:sp>
        <p:nvSpPr>
          <p:cNvPr id="7" name="Fußzeilenplatzhalter 2"/>
          <p:cNvSpPr>
            <a:spLocks noGrp="1"/>
          </p:cNvSpPr>
          <p:nvPr>
            <p:ph type="ftr" sz="quarter" idx="11"/>
          </p:nvPr>
        </p:nvSpPr>
        <p:spPr/>
        <p:txBody>
          <a:bodyPr/>
          <a:lstStyle>
            <a:lvl1pPr>
              <a:defRPr/>
            </a:lvl1pPr>
          </a:lstStyle>
          <a:p>
            <a:pPr>
              <a:defRPr/>
            </a:pPr>
            <a:r>
              <a:rPr lang="de-DE" smtClean="0"/>
              <a:t>HPC Summit 2017</a:t>
            </a:r>
            <a:endParaRPr lang="de-DE" dirty="0"/>
          </a:p>
        </p:txBody>
      </p:sp>
      <p:sp>
        <p:nvSpPr>
          <p:cNvPr id="8" name="Foliennummernplatzhalter 3"/>
          <p:cNvSpPr>
            <a:spLocks noGrp="1"/>
          </p:cNvSpPr>
          <p:nvPr>
            <p:ph type="sldNum" sz="quarter" idx="12"/>
          </p:nvPr>
        </p:nvSpPr>
        <p:spPr/>
        <p:txBody>
          <a:bodyPr/>
          <a:lstStyle>
            <a:lvl1pPr>
              <a:defRPr/>
            </a:lvl1pPr>
          </a:lstStyle>
          <a:p>
            <a:pPr>
              <a:defRPr/>
            </a:pPr>
            <a:fld id="{FEDB975B-796B-194D-894C-C422F10C65B4}" type="slidenum">
              <a:rPr lang="de-DE"/>
              <a:pPr>
                <a:defRPr/>
              </a:pPr>
              <a:t>‹Nr.›</a:t>
            </a:fld>
            <a:endParaRPr lang="de-DE"/>
          </a:p>
        </p:txBody>
      </p:sp>
    </p:spTree>
    <p:extLst>
      <p:ext uri="{BB962C8B-B14F-4D97-AF65-F5344CB8AC3E}">
        <p14:creationId xmlns:p14="http://schemas.microsoft.com/office/powerpoint/2010/main" val="72791412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828800" y="76200"/>
            <a:ext cx="5410200" cy="64135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76200" y="838200"/>
            <a:ext cx="4419600" cy="5638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838200"/>
            <a:ext cx="4419600" cy="5638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1"/>
          <p:cNvSpPr>
            <a:spLocks noGrp="1"/>
          </p:cNvSpPr>
          <p:nvPr>
            <p:ph type="dt" sz="half" idx="10"/>
          </p:nvPr>
        </p:nvSpPr>
        <p:spPr/>
        <p:txBody>
          <a:bodyPr/>
          <a:lstStyle>
            <a:lvl1pPr>
              <a:defRPr/>
            </a:lvl1pPr>
          </a:lstStyle>
          <a:p>
            <a:pPr>
              <a:defRPr/>
            </a:pPr>
            <a:r>
              <a:rPr lang="de-DE" smtClean="0"/>
              <a:t>D. Kranzlmüller</a:t>
            </a:r>
            <a:endParaRPr lang="de-DE"/>
          </a:p>
        </p:txBody>
      </p:sp>
      <p:sp>
        <p:nvSpPr>
          <p:cNvPr id="6" name="Fußzeilenplatzhalter 2"/>
          <p:cNvSpPr>
            <a:spLocks noGrp="1"/>
          </p:cNvSpPr>
          <p:nvPr>
            <p:ph type="ftr" sz="quarter" idx="11"/>
          </p:nvPr>
        </p:nvSpPr>
        <p:spPr/>
        <p:txBody>
          <a:bodyPr/>
          <a:lstStyle>
            <a:lvl1pPr>
              <a:defRPr/>
            </a:lvl1pPr>
          </a:lstStyle>
          <a:p>
            <a:pPr>
              <a:defRPr/>
            </a:pPr>
            <a:r>
              <a:rPr lang="de-DE" smtClean="0"/>
              <a:t>HPC Summit 2017</a:t>
            </a:r>
            <a:endParaRPr lang="de-DE" dirty="0"/>
          </a:p>
        </p:txBody>
      </p:sp>
      <p:sp>
        <p:nvSpPr>
          <p:cNvPr id="7" name="Foliennummernplatzhalter 3"/>
          <p:cNvSpPr>
            <a:spLocks noGrp="1"/>
          </p:cNvSpPr>
          <p:nvPr>
            <p:ph type="sldNum" sz="quarter" idx="12"/>
          </p:nvPr>
        </p:nvSpPr>
        <p:spPr/>
        <p:txBody>
          <a:bodyPr/>
          <a:lstStyle>
            <a:lvl1pPr>
              <a:defRPr/>
            </a:lvl1pPr>
          </a:lstStyle>
          <a:p>
            <a:pPr>
              <a:defRPr/>
            </a:pPr>
            <a:fld id="{91C5EF9D-D43F-F441-9598-06784A6120DA}" type="slidenum">
              <a:rPr lang="de-DE"/>
              <a:pPr>
                <a:defRPr/>
              </a:pPr>
              <a:t>‹Nr.›</a:t>
            </a:fld>
            <a:endParaRPr lang="de-DE"/>
          </a:p>
        </p:txBody>
      </p:sp>
    </p:spTree>
    <p:extLst>
      <p:ext uri="{BB962C8B-B14F-4D97-AF65-F5344CB8AC3E}">
        <p14:creationId xmlns:p14="http://schemas.microsoft.com/office/powerpoint/2010/main" val="399626384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elfolie">
    <p:spTree>
      <p:nvGrpSpPr>
        <p:cNvPr id="1" name=""/>
        <p:cNvGrpSpPr/>
        <p:nvPr/>
      </p:nvGrpSpPr>
      <p:grpSpPr>
        <a:xfrm>
          <a:off x="0" y="0"/>
          <a:ext cx="0" cy="0"/>
          <a:chOff x="0" y="0"/>
          <a:chExt cx="0" cy="0"/>
        </a:xfrm>
      </p:grpSpPr>
      <p:graphicFrame>
        <p:nvGraphicFramePr>
          <p:cNvPr id="3" name="Object 6"/>
          <p:cNvGraphicFramePr>
            <a:graphicFrameLocks/>
          </p:cNvGraphicFramePr>
          <p:nvPr userDrawn="1"/>
        </p:nvGraphicFramePr>
        <p:xfrm>
          <a:off x="8078788" y="228600"/>
          <a:ext cx="896937" cy="1058863"/>
        </p:xfrm>
        <a:graphic>
          <a:graphicData uri="http://schemas.openxmlformats.org/presentationml/2006/ole">
            <mc:AlternateContent xmlns:mc="http://schemas.openxmlformats.org/markup-compatibility/2006">
              <mc:Choice xmlns:v="urn:schemas-microsoft-com:vml" Requires="v">
                <p:oleObj spid="_x0000_s113732" name="Visio" r:id="rId3" imgW="1688592" imgH="1840992" progId="">
                  <p:embed/>
                </p:oleObj>
              </mc:Choice>
              <mc:Fallback>
                <p:oleObj name="Visio" r:id="rId3" imgW="1688592" imgH="1840992"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8788" y="228600"/>
                        <a:ext cx="896937" cy="1058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4" name="Picture 7" descr="BAdW_4c_300_RGB"/>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52413" y="333375"/>
            <a:ext cx="862012" cy="93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sz="quarter"/>
          </p:nvPr>
        </p:nvSpPr>
        <p:spPr>
          <a:xfrm>
            <a:off x="703385" y="2286000"/>
            <a:ext cx="7737231" cy="1143000"/>
          </a:xfrm>
        </p:spPr>
        <p:txBody>
          <a:bodyPr/>
          <a:lstStyle>
            <a:lvl1pPr>
              <a:defRPr/>
            </a:lvl1pPr>
          </a:lstStyle>
          <a:p>
            <a:r>
              <a:rPr lang="de-DE"/>
              <a:t>Klicken Sie, um das Titelformat zu bearbeiten</a:t>
            </a:r>
          </a:p>
        </p:txBody>
      </p:sp>
      <p:sp>
        <p:nvSpPr>
          <p:cNvPr id="5" name="Rectangle 3"/>
          <p:cNvSpPr>
            <a:spLocks noGrp="1" noChangeArrowheads="1"/>
          </p:cNvSpPr>
          <p:nvPr>
            <p:ph type="dt" sz="quarter" idx="10"/>
          </p:nvPr>
        </p:nvSpPr>
        <p:spPr>
          <a:xfrm>
            <a:off x="703263" y="6248400"/>
            <a:ext cx="1898650" cy="457200"/>
          </a:xfrm>
        </p:spPr>
        <p:txBody>
          <a:bodyPr/>
          <a:lstStyle>
            <a:lvl1pPr>
              <a:defRPr smtClean="0">
                <a:latin typeface="Times New Roman" charset="0"/>
              </a:defRPr>
            </a:lvl1pPr>
          </a:lstStyle>
          <a:p>
            <a:pPr>
              <a:defRPr/>
            </a:pPr>
            <a:r>
              <a:rPr lang="de-DE" smtClean="0"/>
              <a:t>D. Kranzlmüller</a:t>
            </a:r>
            <a:endParaRPr lang="de-DE"/>
          </a:p>
        </p:txBody>
      </p:sp>
      <p:sp>
        <p:nvSpPr>
          <p:cNvPr id="6" name="Rectangle 4"/>
          <p:cNvSpPr>
            <a:spLocks noGrp="1" noChangeArrowheads="1"/>
          </p:cNvSpPr>
          <p:nvPr>
            <p:ph type="sldNum" sz="quarter" idx="11"/>
          </p:nvPr>
        </p:nvSpPr>
        <p:spPr>
          <a:xfrm>
            <a:off x="6542088" y="6248400"/>
            <a:ext cx="1898650" cy="457200"/>
          </a:xfrm>
        </p:spPr>
        <p:txBody>
          <a:bodyPr/>
          <a:lstStyle>
            <a:lvl1pPr>
              <a:defRPr>
                <a:latin typeface="Times New Roman" charset="0"/>
              </a:defRPr>
            </a:lvl1pPr>
          </a:lstStyle>
          <a:p>
            <a:pPr>
              <a:defRPr/>
            </a:pPr>
            <a:fld id="{C4909373-C1E8-7C4D-92B1-2B6073315B5E}" type="slidenum">
              <a:rPr lang="de-DE"/>
              <a:pPr>
                <a:defRPr/>
              </a:pPr>
              <a:t>‹Nr.›</a:t>
            </a:fld>
            <a:endParaRPr lang="de-DE"/>
          </a:p>
        </p:txBody>
      </p:sp>
      <p:sp>
        <p:nvSpPr>
          <p:cNvPr id="7" name="Rectangle 5"/>
          <p:cNvSpPr>
            <a:spLocks noGrp="1" noChangeArrowheads="1"/>
          </p:cNvSpPr>
          <p:nvPr>
            <p:ph type="ftr" sz="quarter" idx="12"/>
          </p:nvPr>
        </p:nvSpPr>
        <p:spPr/>
        <p:txBody>
          <a:bodyPr/>
          <a:lstStyle>
            <a:lvl1pPr>
              <a:defRPr smtClean="0">
                <a:latin typeface="Times New Roman" pitchFamily="18" charset="0"/>
              </a:defRPr>
            </a:lvl1pPr>
          </a:lstStyle>
          <a:p>
            <a:pPr>
              <a:defRPr/>
            </a:pPr>
            <a:r>
              <a:rPr lang="de-DE" smtClean="0"/>
              <a:t>HPC Summit 2017</a:t>
            </a:r>
            <a:endParaRPr lang="de-DE"/>
          </a:p>
        </p:txBody>
      </p:sp>
    </p:spTree>
    <p:extLst>
      <p:ext uri="{BB962C8B-B14F-4D97-AF65-F5344CB8AC3E}">
        <p14:creationId xmlns:p14="http://schemas.microsoft.com/office/powerpoint/2010/main" val="3562814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826477" y="228600"/>
            <a:ext cx="7772400" cy="1143000"/>
          </a:xfrm>
        </p:spPr>
        <p:txBody>
          <a:bodyPr/>
          <a:lstStyle/>
          <a:p>
            <a:r>
              <a:rPr lang="de-DE" smtClean="0"/>
              <a:t>Titelmasterformat durch Klicken bearbeiten</a:t>
            </a:r>
            <a:endParaRPr lang="de-DE"/>
          </a:p>
        </p:txBody>
      </p:sp>
      <p:sp>
        <p:nvSpPr>
          <p:cNvPr id="3" name="SmartArt-Platzhalter 2"/>
          <p:cNvSpPr>
            <a:spLocks noGrp="1"/>
          </p:cNvSpPr>
          <p:nvPr>
            <p:ph type="dgm" idx="1"/>
          </p:nvPr>
        </p:nvSpPr>
        <p:spPr>
          <a:xfrm>
            <a:off x="844061" y="1752600"/>
            <a:ext cx="7737231" cy="4114800"/>
          </a:xfrm>
        </p:spPr>
        <p:txBody>
          <a:bodyPr/>
          <a:lstStyle/>
          <a:p>
            <a:pPr lvl="0"/>
            <a:endParaRPr lang="de-DE" noProof="0" smtClean="0"/>
          </a:p>
        </p:txBody>
      </p:sp>
      <p:sp>
        <p:nvSpPr>
          <p:cNvPr id="4" name="Rectangle 3"/>
          <p:cNvSpPr>
            <a:spLocks noGrp="1" noChangeArrowheads="1"/>
          </p:cNvSpPr>
          <p:nvPr>
            <p:ph type="dt" sz="half" idx="10"/>
          </p:nvPr>
        </p:nvSpPr>
        <p:spPr/>
        <p:txBody>
          <a:bodyPr/>
          <a:lstStyle>
            <a:lvl1pPr>
              <a:defRPr smtClean="0"/>
            </a:lvl1pPr>
          </a:lstStyle>
          <a:p>
            <a:pPr>
              <a:defRPr/>
            </a:pPr>
            <a:r>
              <a:rPr lang="de-DE" smtClean="0"/>
              <a:t>D. Kranzlmüller</a:t>
            </a:r>
            <a:endParaRPr lang="de-DE"/>
          </a:p>
        </p:txBody>
      </p:sp>
      <p:sp>
        <p:nvSpPr>
          <p:cNvPr id="5" name="Rectangle 4"/>
          <p:cNvSpPr>
            <a:spLocks noGrp="1" noChangeArrowheads="1"/>
          </p:cNvSpPr>
          <p:nvPr>
            <p:ph type="sldNum" sz="quarter" idx="11"/>
          </p:nvPr>
        </p:nvSpPr>
        <p:spPr/>
        <p:txBody>
          <a:bodyPr rtlCol="0"/>
          <a:lstStyle>
            <a:lvl1pPr>
              <a:defRPr>
                <a:solidFill>
                  <a:schemeClr val="tx1">
                    <a:tint val="75000"/>
                  </a:schemeClr>
                </a:solidFill>
                <a:latin typeface="Calibri" pitchFamily="34" charset="0"/>
                <a:ea typeface="+mn-ea"/>
              </a:defRPr>
            </a:lvl1pPr>
          </a:lstStyle>
          <a:p>
            <a:pPr>
              <a:defRPr/>
            </a:pPr>
            <a:endParaRPr lang="de-DE"/>
          </a:p>
        </p:txBody>
      </p:sp>
      <p:sp>
        <p:nvSpPr>
          <p:cNvPr id="6" name="Rectangle 5"/>
          <p:cNvSpPr>
            <a:spLocks noGrp="1" noChangeArrowheads="1"/>
          </p:cNvSpPr>
          <p:nvPr>
            <p:ph type="ftr" sz="quarter" idx="12"/>
          </p:nvPr>
        </p:nvSpPr>
        <p:spPr/>
        <p:txBody>
          <a:bodyPr/>
          <a:lstStyle>
            <a:lvl1pPr>
              <a:defRPr smtClean="0"/>
            </a:lvl1pPr>
          </a:lstStyle>
          <a:p>
            <a:pPr>
              <a:defRPr/>
            </a:pPr>
            <a:r>
              <a:rPr lang="de-DE" smtClean="0"/>
              <a:t>HPC Summit 2017</a:t>
            </a:r>
            <a:endParaRPr lang="de-DE"/>
          </a:p>
        </p:txBody>
      </p:sp>
    </p:spTree>
    <p:extLst>
      <p:ext uri="{BB962C8B-B14F-4D97-AF65-F5344CB8AC3E}">
        <p14:creationId xmlns:p14="http://schemas.microsoft.com/office/powerpoint/2010/main" val="3338008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de-DE" smtClean="0"/>
              <a:t>Click to edit Master title style</a:t>
            </a:r>
            <a:endParaRPr lang="de-DE"/>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dirty="0" smtClean="0"/>
              <a:t>Click </a:t>
            </a:r>
            <a:r>
              <a:rPr lang="de-DE" dirty="0" err="1" smtClean="0"/>
              <a:t>to</a:t>
            </a:r>
            <a:r>
              <a:rPr lang="de-DE" dirty="0" smtClean="0"/>
              <a:t> </a:t>
            </a:r>
            <a:r>
              <a:rPr lang="de-DE" dirty="0" err="1" smtClean="0"/>
              <a:t>edit</a:t>
            </a:r>
            <a:r>
              <a:rPr lang="de-DE" dirty="0" smtClean="0"/>
              <a:t> Master </a:t>
            </a:r>
            <a:r>
              <a:rPr lang="de-DE" dirty="0" err="1" smtClean="0"/>
              <a:t>subtitle</a:t>
            </a:r>
            <a:r>
              <a:rPr lang="de-DE" dirty="0" smtClean="0"/>
              <a:t> style</a:t>
            </a:r>
            <a:endParaRPr lang="de-DE" dirty="0"/>
          </a:p>
        </p:txBody>
      </p:sp>
      <p:sp>
        <p:nvSpPr>
          <p:cNvPr id="4" name="Rectangle 6"/>
          <p:cNvSpPr>
            <a:spLocks noGrp="1" noChangeArrowheads="1"/>
          </p:cNvSpPr>
          <p:nvPr>
            <p:ph type="sldNum" sz="quarter" idx="10"/>
          </p:nvPr>
        </p:nvSpPr>
        <p:spPr>
          <a:xfrm>
            <a:off x="0" y="6516688"/>
            <a:ext cx="1184275" cy="344487"/>
          </a:xfrm>
        </p:spPr>
        <p:txBody>
          <a:bodyPr/>
          <a:lstStyle>
            <a:lvl1pPr>
              <a:defRPr/>
            </a:lvl1pPr>
          </a:lstStyle>
          <a:p>
            <a:pPr>
              <a:defRPr/>
            </a:pPr>
            <a:fld id="{9FA17D82-B059-6443-A13D-3CC031D6369A}" type="slidenum">
              <a:rPr lang="de-DE"/>
              <a:pPr>
                <a:defRPr/>
              </a:pPr>
              <a:t>‹Nr.›</a:t>
            </a:fld>
            <a:endParaRPr lang="de-DE"/>
          </a:p>
        </p:txBody>
      </p:sp>
    </p:spTree>
    <p:extLst>
      <p:ext uri="{BB962C8B-B14F-4D97-AF65-F5344CB8AC3E}">
        <p14:creationId xmlns:p14="http://schemas.microsoft.com/office/powerpoint/2010/main" val="1024126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Ohne Spiegelstrichkas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3"/>
          <p:cNvSpPr>
            <a:spLocks noGrp="1"/>
          </p:cNvSpPr>
          <p:nvPr>
            <p:ph type="dt" sz="half" idx="10"/>
          </p:nvPr>
        </p:nvSpPr>
        <p:spPr/>
        <p:txBody>
          <a:bodyPr/>
          <a:lstStyle>
            <a:lvl1pPr>
              <a:defRPr smtClean="0"/>
            </a:lvl1pPr>
          </a:lstStyle>
          <a:p>
            <a:pPr>
              <a:defRPr/>
            </a:pPr>
            <a:r>
              <a:rPr lang="de-DE" smtClean="0"/>
              <a:t>D. Kranzlmüller</a:t>
            </a:r>
            <a:endParaRPr lang="en-US"/>
          </a:p>
        </p:txBody>
      </p:sp>
      <p:sp>
        <p:nvSpPr>
          <p:cNvPr id="4" name="Foliennummernplatzhalter 4"/>
          <p:cNvSpPr>
            <a:spLocks noGrp="1"/>
          </p:cNvSpPr>
          <p:nvPr>
            <p:ph type="sldNum" sz="quarter" idx="11"/>
          </p:nvPr>
        </p:nvSpPr>
        <p:spPr/>
        <p:txBody>
          <a:bodyPr/>
          <a:lstStyle>
            <a:lvl1pPr>
              <a:defRPr/>
            </a:lvl1pPr>
          </a:lstStyle>
          <a:p>
            <a:pPr>
              <a:defRPr/>
            </a:pPr>
            <a:fld id="{6343613E-96C5-0F4B-9B6A-8DDF3D031888}" type="slidenum">
              <a:rPr lang="de-DE"/>
              <a:pPr>
                <a:defRPr/>
              </a:pPr>
              <a:t>‹Nr.›</a:t>
            </a:fld>
            <a:endParaRPr lang="de-DE"/>
          </a:p>
        </p:txBody>
      </p:sp>
    </p:spTree>
    <p:extLst>
      <p:ext uri="{BB962C8B-B14F-4D97-AF65-F5344CB8AC3E}">
        <p14:creationId xmlns:p14="http://schemas.microsoft.com/office/powerpoint/2010/main" val="2463819210"/>
      </p:ext>
    </p:extLst>
  </p:cSld>
  <p:clrMapOvr>
    <a:masterClrMapping/>
  </p:clrMapOvr>
  <p:transition spd="med" advTm="1000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Gliederung">
    <p:bg>
      <p:bgPr>
        <a:solidFill>
          <a:schemeClr val="bg1"/>
        </a:solidFill>
        <a:effectLst/>
      </p:bgPr>
    </p:bg>
    <p:spTree>
      <p:nvGrpSpPr>
        <p:cNvPr id="1" name=""/>
        <p:cNvGrpSpPr/>
        <p:nvPr/>
      </p:nvGrpSpPr>
      <p:grpSpPr>
        <a:xfrm>
          <a:off x="0" y="0"/>
          <a:ext cx="0" cy="0"/>
          <a:chOff x="0" y="0"/>
          <a:chExt cx="0" cy="0"/>
        </a:xfrm>
      </p:grpSpPr>
      <p:sp>
        <p:nvSpPr>
          <p:cNvPr id="6" name="Inhaltsplatzhalter 2"/>
          <p:cNvSpPr>
            <a:spLocks noGrp="1"/>
          </p:cNvSpPr>
          <p:nvPr>
            <p:ph idx="1"/>
          </p:nvPr>
        </p:nvSpPr>
        <p:spPr>
          <a:xfrm>
            <a:off x="1248553" y="1556792"/>
            <a:ext cx="7266270" cy="431060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Rectangle 3"/>
          <p:cNvSpPr>
            <a:spLocks noGrp="1" noChangeArrowheads="1"/>
          </p:cNvSpPr>
          <p:nvPr>
            <p:ph type="dt" sz="half" idx="10"/>
          </p:nvPr>
        </p:nvSpPr>
        <p:spPr>
          <a:ln/>
        </p:spPr>
        <p:txBody>
          <a:bodyPr/>
          <a:lstStyle>
            <a:lvl1pPr>
              <a:defRPr/>
            </a:lvl1pPr>
          </a:lstStyle>
          <a:p>
            <a:r>
              <a:rPr lang="de-DE" sz="1200" smtClean="0"/>
              <a:t>D. Kranzlmüller</a:t>
            </a:r>
            <a:endParaRPr lang="de-DE" sz="1200"/>
          </a:p>
        </p:txBody>
      </p:sp>
      <p:sp>
        <p:nvSpPr>
          <p:cNvPr id="7" name="Rectangle 5"/>
          <p:cNvSpPr>
            <a:spLocks noGrp="1" noChangeArrowheads="1"/>
          </p:cNvSpPr>
          <p:nvPr>
            <p:ph type="ftr" sz="quarter" idx="12"/>
          </p:nvPr>
        </p:nvSpPr>
        <p:spPr>
          <a:ln/>
        </p:spPr>
        <p:txBody>
          <a:bodyPr/>
          <a:lstStyle>
            <a:lvl1pPr>
              <a:defRPr/>
            </a:lvl1pPr>
          </a:lstStyle>
          <a:p>
            <a:pPr>
              <a:defRPr/>
            </a:pPr>
            <a:r>
              <a:rPr lang="de-DE" smtClean="0"/>
              <a:t>HPC Summit 2017</a:t>
            </a:r>
            <a:endParaRPr lang="de-DE" dirty="0"/>
          </a:p>
        </p:txBody>
      </p:sp>
      <p:sp>
        <p:nvSpPr>
          <p:cNvPr id="8" name="Foliennummernplatzhalter 2"/>
          <p:cNvSpPr>
            <a:spLocks noGrp="1"/>
          </p:cNvSpPr>
          <p:nvPr>
            <p:ph type="sldNum" sz="quarter" idx="4"/>
          </p:nvPr>
        </p:nvSpPr>
        <p:spPr>
          <a:xfrm>
            <a:off x="6758880" y="6520261"/>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Black"/>
                <a:cs typeface="Arial Black"/>
              </a:defRPr>
            </a:lvl1pPr>
          </a:lstStyle>
          <a:p>
            <a:fld id="{FC51FD00-A5E7-2740-B1FF-C42AFF1C9198}" type="slidenum">
              <a:rPr lang="de-DE" smtClean="0"/>
              <a:pPr/>
              <a:t>‹Nr.›</a:t>
            </a:fld>
            <a:endParaRPr lang="de-DE"/>
          </a:p>
        </p:txBody>
      </p:sp>
      <p:sp>
        <p:nvSpPr>
          <p:cNvPr id="3" name="Titel 2"/>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54998588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
    <p:bg>
      <p:bgPr>
        <a:solidFill>
          <a:schemeClr val="bg1"/>
        </a:solidFill>
        <a:effectLst/>
      </p:bgPr>
    </p:bg>
    <p:spTree>
      <p:nvGrpSpPr>
        <p:cNvPr id="1" name=""/>
        <p:cNvGrpSpPr/>
        <p:nvPr/>
      </p:nvGrpSpPr>
      <p:grpSpPr>
        <a:xfrm>
          <a:off x="0" y="0"/>
          <a:ext cx="0" cy="0"/>
          <a:chOff x="0" y="0"/>
          <a:chExt cx="0" cy="0"/>
        </a:xfrm>
      </p:grpSpPr>
      <p:sp>
        <p:nvSpPr>
          <p:cNvPr id="6" name="Inhaltsplatzhalter 2"/>
          <p:cNvSpPr>
            <a:spLocks noGrp="1"/>
          </p:cNvSpPr>
          <p:nvPr>
            <p:ph idx="1"/>
          </p:nvPr>
        </p:nvSpPr>
        <p:spPr>
          <a:xfrm>
            <a:off x="1460502" y="1587501"/>
            <a:ext cx="7239000" cy="4445000"/>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3" name="Titel 2"/>
          <p:cNvSpPr>
            <a:spLocks noGrp="1"/>
          </p:cNvSpPr>
          <p:nvPr>
            <p:ph type="title"/>
          </p:nvPr>
        </p:nvSpPr>
        <p:spPr/>
        <p:txBody>
          <a:bodyPr/>
          <a:lstStyle>
            <a:lvl1pPr>
              <a:defRPr sz="2454"/>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109670746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1"/>
          <p:cNvSpPr>
            <a:spLocks noGrp="1"/>
          </p:cNvSpPr>
          <p:nvPr>
            <p:ph type="dt" sz="half" idx="10"/>
          </p:nvPr>
        </p:nvSpPr>
        <p:spPr/>
        <p:txBody>
          <a:bodyPr/>
          <a:lstStyle>
            <a:lvl1pPr>
              <a:defRPr/>
            </a:lvl1pPr>
          </a:lstStyle>
          <a:p>
            <a:pPr>
              <a:defRPr/>
            </a:pPr>
            <a:r>
              <a:rPr lang="de-DE" smtClean="0"/>
              <a:t>Dieter Kranzlmüller</a:t>
            </a:r>
            <a:endParaRPr lang="de-DE"/>
          </a:p>
        </p:txBody>
      </p:sp>
      <p:sp>
        <p:nvSpPr>
          <p:cNvPr id="5" name="Fußzeilenplatzhalter 2"/>
          <p:cNvSpPr>
            <a:spLocks noGrp="1"/>
          </p:cNvSpPr>
          <p:nvPr>
            <p:ph type="ftr" sz="quarter" idx="11"/>
          </p:nvPr>
        </p:nvSpPr>
        <p:spPr/>
        <p:txBody>
          <a:bodyPr/>
          <a:lstStyle>
            <a:lvl1pPr>
              <a:defRPr/>
            </a:lvl1pPr>
          </a:lstStyle>
          <a:p>
            <a:pPr>
              <a:defRPr/>
            </a:pPr>
            <a:r>
              <a:rPr lang="de-DE" smtClean="0"/>
              <a:t>Universität Salzburg</a:t>
            </a:r>
            <a:endParaRPr lang="de-DE" dirty="0"/>
          </a:p>
        </p:txBody>
      </p:sp>
      <p:sp>
        <p:nvSpPr>
          <p:cNvPr id="6" name="Foliennummernplatzhalter 3"/>
          <p:cNvSpPr>
            <a:spLocks noGrp="1"/>
          </p:cNvSpPr>
          <p:nvPr>
            <p:ph type="sldNum" sz="quarter" idx="12"/>
          </p:nvPr>
        </p:nvSpPr>
        <p:spPr/>
        <p:txBody>
          <a:bodyPr/>
          <a:lstStyle>
            <a:lvl1pPr>
              <a:defRPr/>
            </a:lvl1pPr>
          </a:lstStyle>
          <a:p>
            <a:pPr>
              <a:defRPr/>
            </a:pPr>
            <a:fld id="{9A583443-9964-0C4C-B05A-10F8AC3B2528}" type="slidenum">
              <a:rPr lang="de-DE"/>
              <a:pPr>
                <a:defRPr/>
              </a:pPr>
              <a:t>‹Nr.›</a:t>
            </a:fld>
            <a:endParaRPr lang="de-DE"/>
          </a:p>
        </p:txBody>
      </p:sp>
    </p:spTree>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76200" y="838200"/>
            <a:ext cx="44196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dirty="0" err="1" smtClean="0"/>
              <a:t>Textmasterformat</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a:p>
        </p:txBody>
      </p:sp>
      <p:sp>
        <p:nvSpPr>
          <p:cNvPr id="4" name="Inhaltsplatzhalter 3"/>
          <p:cNvSpPr>
            <a:spLocks noGrp="1"/>
          </p:cNvSpPr>
          <p:nvPr>
            <p:ph sz="half" idx="2"/>
          </p:nvPr>
        </p:nvSpPr>
        <p:spPr>
          <a:xfrm>
            <a:off x="4648200" y="838200"/>
            <a:ext cx="44196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Datumsplatzhalter 1"/>
          <p:cNvSpPr>
            <a:spLocks noGrp="1"/>
          </p:cNvSpPr>
          <p:nvPr>
            <p:ph type="dt" sz="half" idx="10"/>
          </p:nvPr>
        </p:nvSpPr>
        <p:spPr/>
        <p:txBody>
          <a:bodyPr/>
          <a:lstStyle>
            <a:lvl1pPr>
              <a:defRPr/>
            </a:lvl1pPr>
          </a:lstStyle>
          <a:p>
            <a:pPr>
              <a:defRPr/>
            </a:pPr>
            <a:r>
              <a:rPr lang="de-DE" smtClean="0"/>
              <a:t>Dieter Kranzlmüller</a:t>
            </a:r>
            <a:endParaRPr lang="de-DE"/>
          </a:p>
        </p:txBody>
      </p:sp>
      <p:sp>
        <p:nvSpPr>
          <p:cNvPr id="6" name="Fußzeilenplatzhalter 2"/>
          <p:cNvSpPr>
            <a:spLocks noGrp="1"/>
          </p:cNvSpPr>
          <p:nvPr>
            <p:ph type="ftr" sz="quarter" idx="11"/>
          </p:nvPr>
        </p:nvSpPr>
        <p:spPr/>
        <p:txBody>
          <a:bodyPr/>
          <a:lstStyle>
            <a:lvl1pPr>
              <a:defRPr/>
            </a:lvl1pPr>
          </a:lstStyle>
          <a:p>
            <a:pPr>
              <a:defRPr/>
            </a:pPr>
            <a:r>
              <a:rPr lang="de-DE" smtClean="0"/>
              <a:t>Universität Salzburg</a:t>
            </a:r>
            <a:endParaRPr lang="de-DE" dirty="0"/>
          </a:p>
        </p:txBody>
      </p:sp>
      <p:sp>
        <p:nvSpPr>
          <p:cNvPr id="7" name="Foliennummernplatzhalter 3"/>
          <p:cNvSpPr>
            <a:spLocks noGrp="1"/>
          </p:cNvSpPr>
          <p:nvPr>
            <p:ph type="sldNum" sz="quarter" idx="12"/>
          </p:nvPr>
        </p:nvSpPr>
        <p:spPr/>
        <p:txBody>
          <a:bodyPr/>
          <a:lstStyle>
            <a:lvl1pPr>
              <a:defRPr/>
            </a:lvl1pPr>
          </a:lstStyle>
          <a:p>
            <a:pPr>
              <a:defRPr/>
            </a:pPr>
            <a:fld id="{A16C1483-145E-DF48-B8F1-0A46C02DAABF}" type="slidenum">
              <a:rPr lang="de-DE"/>
              <a:pPr>
                <a:defRPr/>
              </a:pPr>
              <a:t>‹Nr.›</a:t>
            </a:fld>
            <a:endParaRPr lang="de-DE"/>
          </a:p>
        </p:txBody>
      </p:sp>
    </p:spTree>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1"/>
          <p:cNvSpPr>
            <a:spLocks noGrp="1"/>
          </p:cNvSpPr>
          <p:nvPr>
            <p:ph type="dt" sz="half" idx="10"/>
          </p:nvPr>
        </p:nvSpPr>
        <p:spPr/>
        <p:txBody>
          <a:bodyPr/>
          <a:lstStyle>
            <a:lvl1pPr>
              <a:defRPr/>
            </a:lvl1pPr>
          </a:lstStyle>
          <a:p>
            <a:pPr>
              <a:defRPr/>
            </a:pPr>
            <a:r>
              <a:rPr lang="de-DE" smtClean="0"/>
              <a:t>D. Kranzlmüller</a:t>
            </a:r>
            <a:endParaRPr lang="de-DE"/>
          </a:p>
        </p:txBody>
      </p:sp>
      <p:sp>
        <p:nvSpPr>
          <p:cNvPr id="5" name="Fußzeilenplatzhalter 2"/>
          <p:cNvSpPr>
            <a:spLocks noGrp="1"/>
          </p:cNvSpPr>
          <p:nvPr>
            <p:ph type="ftr" sz="quarter" idx="11"/>
          </p:nvPr>
        </p:nvSpPr>
        <p:spPr/>
        <p:txBody>
          <a:bodyPr/>
          <a:lstStyle>
            <a:lvl1pPr>
              <a:defRPr/>
            </a:lvl1pPr>
          </a:lstStyle>
          <a:p>
            <a:pPr>
              <a:defRPr/>
            </a:pPr>
            <a:r>
              <a:rPr lang="de-DE" smtClean="0"/>
              <a:t>HPC Summit 2017</a:t>
            </a:r>
            <a:endParaRPr lang="de-DE" dirty="0"/>
          </a:p>
        </p:txBody>
      </p:sp>
      <p:sp>
        <p:nvSpPr>
          <p:cNvPr id="6" name="Foliennummernplatzhalter 3"/>
          <p:cNvSpPr>
            <a:spLocks noGrp="1"/>
          </p:cNvSpPr>
          <p:nvPr>
            <p:ph type="sldNum" sz="quarter" idx="12"/>
          </p:nvPr>
        </p:nvSpPr>
        <p:spPr/>
        <p:txBody>
          <a:bodyPr/>
          <a:lstStyle>
            <a:lvl1pPr>
              <a:defRPr/>
            </a:lvl1pPr>
          </a:lstStyle>
          <a:p>
            <a:pPr>
              <a:defRPr/>
            </a:pPr>
            <a:fld id="{9A583443-9964-0C4C-B05A-10F8AC3B2528}" type="slidenum">
              <a:rPr lang="de-DE"/>
              <a:pPr>
                <a:defRPr/>
              </a:pPr>
              <a:t>‹Nr.›</a:t>
            </a:fld>
            <a:endParaRPr lang="de-DE"/>
          </a:p>
        </p:txBody>
      </p:sp>
    </p:spTree>
    <p:extLst>
      <p:ext uri="{BB962C8B-B14F-4D97-AF65-F5344CB8AC3E}">
        <p14:creationId xmlns:p14="http://schemas.microsoft.com/office/powerpoint/2010/main" val="122565597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1"/>
          <p:cNvSpPr>
            <a:spLocks noGrp="1"/>
          </p:cNvSpPr>
          <p:nvPr>
            <p:ph type="dt" sz="half" idx="10"/>
          </p:nvPr>
        </p:nvSpPr>
        <p:spPr/>
        <p:txBody>
          <a:bodyPr/>
          <a:lstStyle>
            <a:lvl1pPr>
              <a:defRPr/>
            </a:lvl1pPr>
          </a:lstStyle>
          <a:p>
            <a:pPr>
              <a:defRPr/>
            </a:pPr>
            <a:r>
              <a:rPr lang="de-DE" smtClean="0"/>
              <a:t>Dieter Kranzlmüller</a:t>
            </a:r>
            <a:endParaRPr lang="de-DE"/>
          </a:p>
        </p:txBody>
      </p:sp>
      <p:sp>
        <p:nvSpPr>
          <p:cNvPr id="4" name="Fußzeilenplatzhalter 2"/>
          <p:cNvSpPr>
            <a:spLocks noGrp="1"/>
          </p:cNvSpPr>
          <p:nvPr>
            <p:ph type="ftr" sz="quarter" idx="11"/>
          </p:nvPr>
        </p:nvSpPr>
        <p:spPr/>
        <p:txBody>
          <a:bodyPr/>
          <a:lstStyle>
            <a:lvl1pPr>
              <a:defRPr/>
            </a:lvl1pPr>
          </a:lstStyle>
          <a:p>
            <a:pPr>
              <a:defRPr/>
            </a:pPr>
            <a:r>
              <a:rPr lang="de-DE" smtClean="0"/>
              <a:t>Universität Salzburg</a:t>
            </a:r>
            <a:endParaRPr lang="de-DE" dirty="0"/>
          </a:p>
        </p:txBody>
      </p:sp>
      <p:sp>
        <p:nvSpPr>
          <p:cNvPr id="5" name="Foliennummernplatzhalter 3"/>
          <p:cNvSpPr>
            <a:spLocks noGrp="1"/>
          </p:cNvSpPr>
          <p:nvPr>
            <p:ph type="sldNum" sz="quarter" idx="12"/>
          </p:nvPr>
        </p:nvSpPr>
        <p:spPr/>
        <p:txBody>
          <a:bodyPr/>
          <a:lstStyle>
            <a:lvl1pPr>
              <a:defRPr/>
            </a:lvl1pPr>
          </a:lstStyle>
          <a:p>
            <a:pPr>
              <a:defRPr/>
            </a:pPr>
            <a:fld id="{A843B128-FA6A-3740-95B7-6AFDF4A8EEE5}" type="slidenum">
              <a:rPr lang="de-DE"/>
              <a:pPr>
                <a:defRPr/>
              </a:pPr>
              <a:t>‹Nr.›</a:t>
            </a:fld>
            <a:endParaRPr lang="de-DE"/>
          </a:p>
        </p:txBody>
      </p:sp>
    </p:spTree>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pPr>
              <a:defRPr/>
            </a:pPr>
            <a:r>
              <a:rPr lang="de-DE" smtClean="0"/>
              <a:t>Dieter Kranzlmüller</a:t>
            </a:r>
            <a:endParaRPr lang="de-DE"/>
          </a:p>
        </p:txBody>
      </p:sp>
      <p:sp>
        <p:nvSpPr>
          <p:cNvPr id="3" name="Fußzeilenplatzhalter 2"/>
          <p:cNvSpPr>
            <a:spLocks noGrp="1"/>
          </p:cNvSpPr>
          <p:nvPr>
            <p:ph type="ftr" sz="quarter" idx="11"/>
          </p:nvPr>
        </p:nvSpPr>
        <p:spPr/>
        <p:txBody>
          <a:bodyPr/>
          <a:lstStyle>
            <a:lvl1pPr>
              <a:defRPr/>
            </a:lvl1pPr>
          </a:lstStyle>
          <a:p>
            <a:pPr>
              <a:defRPr/>
            </a:pPr>
            <a:r>
              <a:rPr lang="de-DE" smtClean="0"/>
              <a:t>Universität Salzburg</a:t>
            </a:r>
            <a:endParaRPr lang="de-DE" dirty="0"/>
          </a:p>
        </p:txBody>
      </p:sp>
      <p:sp>
        <p:nvSpPr>
          <p:cNvPr id="4" name="Foliennummernplatzhalter 3"/>
          <p:cNvSpPr>
            <a:spLocks noGrp="1"/>
          </p:cNvSpPr>
          <p:nvPr>
            <p:ph type="sldNum" sz="quarter" idx="12"/>
          </p:nvPr>
        </p:nvSpPr>
        <p:spPr/>
        <p:txBody>
          <a:bodyPr/>
          <a:lstStyle>
            <a:lvl1pPr>
              <a:defRPr/>
            </a:lvl1pPr>
          </a:lstStyle>
          <a:p>
            <a:pPr>
              <a:defRPr/>
            </a:pPr>
            <a:fld id="{F21A47E4-DAB5-AE42-9195-9259833F9169}" type="slidenum">
              <a:rPr lang="de-DE"/>
              <a:pPr>
                <a:defRPr/>
              </a:pPr>
              <a:t>‹Nr.›</a:t>
            </a:fld>
            <a:endParaRPr lang="de-DE"/>
          </a:p>
        </p:txBody>
      </p:sp>
    </p:spTree>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1828800" y="76202"/>
            <a:ext cx="5410200" cy="641351"/>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76200" y="838200"/>
            <a:ext cx="8991600" cy="5638800"/>
          </a:xfrm>
        </p:spPr>
        <p:txBody>
          <a:bodyPr/>
          <a:lstStyle/>
          <a:p>
            <a:pPr lvl="0"/>
            <a:endParaRPr lang="de-DE" noProof="0" smtClean="0"/>
          </a:p>
        </p:txBody>
      </p:sp>
      <p:sp>
        <p:nvSpPr>
          <p:cNvPr id="4" name="Datumsplatzhalter 1"/>
          <p:cNvSpPr>
            <a:spLocks noGrp="1"/>
          </p:cNvSpPr>
          <p:nvPr>
            <p:ph type="dt" sz="half" idx="10"/>
          </p:nvPr>
        </p:nvSpPr>
        <p:spPr/>
        <p:txBody>
          <a:bodyPr/>
          <a:lstStyle>
            <a:lvl1pPr>
              <a:defRPr/>
            </a:lvl1pPr>
          </a:lstStyle>
          <a:p>
            <a:pPr>
              <a:defRPr/>
            </a:pPr>
            <a:r>
              <a:rPr lang="de-DE" smtClean="0"/>
              <a:t>Dieter Kranzlmüller</a:t>
            </a:r>
            <a:endParaRPr lang="de-DE"/>
          </a:p>
        </p:txBody>
      </p:sp>
      <p:sp>
        <p:nvSpPr>
          <p:cNvPr id="5" name="Fußzeilenplatzhalter 2"/>
          <p:cNvSpPr>
            <a:spLocks noGrp="1"/>
          </p:cNvSpPr>
          <p:nvPr>
            <p:ph type="ftr" sz="quarter" idx="11"/>
          </p:nvPr>
        </p:nvSpPr>
        <p:spPr/>
        <p:txBody>
          <a:bodyPr/>
          <a:lstStyle>
            <a:lvl1pPr>
              <a:defRPr/>
            </a:lvl1pPr>
          </a:lstStyle>
          <a:p>
            <a:pPr>
              <a:defRPr/>
            </a:pPr>
            <a:r>
              <a:rPr lang="de-DE" smtClean="0"/>
              <a:t>Universität Salzburg</a:t>
            </a:r>
            <a:endParaRPr lang="de-DE" dirty="0"/>
          </a:p>
        </p:txBody>
      </p:sp>
      <p:sp>
        <p:nvSpPr>
          <p:cNvPr id="6" name="Foliennummernplatzhalter 3"/>
          <p:cNvSpPr>
            <a:spLocks noGrp="1"/>
          </p:cNvSpPr>
          <p:nvPr>
            <p:ph type="sldNum" sz="quarter" idx="12"/>
          </p:nvPr>
        </p:nvSpPr>
        <p:spPr/>
        <p:txBody>
          <a:bodyPr/>
          <a:lstStyle>
            <a:lvl1pPr>
              <a:defRPr/>
            </a:lvl1pPr>
          </a:lstStyle>
          <a:p>
            <a:pPr>
              <a:defRPr/>
            </a:pPr>
            <a:fld id="{A4D531E5-2E87-BD44-AD70-85453509904A}" type="slidenum">
              <a:rPr lang="de-DE"/>
              <a:pPr>
                <a:defRPr/>
              </a:pPr>
              <a:t>‹Nr.›</a:t>
            </a:fld>
            <a:endParaRPr lang="de-DE"/>
          </a:p>
        </p:txBody>
      </p:sp>
    </p:spTree>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828800" y="76202"/>
            <a:ext cx="5410200" cy="641351"/>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76200" y="838200"/>
            <a:ext cx="4419600" cy="5638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8200" y="838200"/>
            <a:ext cx="4419600" cy="2743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48200" y="3733800"/>
            <a:ext cx="4419600" cy="2743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Datumsplatzhalter 1"/>
          <p:cNvSpPr>
            <a:spLocks noGrp="1"/>
          </p:cNvSpPr>
          <p:nvPr>
            <p:ph type="dt" sz="half" idx="10"/>
          </p:nvPr>
        </p:nvSpPr>
        <p:spPr/>
        <p:txBody>
          <a:bodyPr/>
          <a:lstStyle>
            <a:lvl1pPr>
              <a:defRPr/>
            </a:lvl1pPr>
          </a:lstStyle>
          <a:p>
            <a:pPr>
              <a:defRPr/>
            </a:pPr>
            <a:r>
              <a:rPr lang="de-DE" smtClean="0"/>
              <a:t>Dieter Kranzlmüller</a:t>
            </a:r>
            <a:endParaRPr lang="de-DE"/>
          </a:p>
        </p:txBody>
      </p:sp>
      <p:sp>
        <p:nvSpPr>
          <p:cNvPr id="7" name="Fußzeilenplatzhalter 2"/>
          <p:cNvSpPr>
            <a:spLocks noGrp="1"/>
          </p:cNvSpPr>
          <p:nvPr>
            <p:ph type="ftr" sz="quarter" idx="11"/>
          </p:nvPr>
        </p:nvSpPr>
        <p:spPr/>
        <p:txBody>
          <a:bodyPr/>
          <a:lstStyle>
            <a:lvl1pPr>
              <a:defRPr/>
            </a:lvl1pPr>
          </a:lstStyle>
          <a:p>
            <a:pPr>
              <a:defRPr/>
            </a:pPr>
            <a:r>
              <a:rPr lang="de-DE" smtClean="0"/>
              <a:t>Universität Salzburg</a:t>
            </a:r>
            <a:endParaRPr lang="de-DE" dirty="0"/>
          </a:p>
        </p:txBody>
      </p:sp>
      <p:sp>
        <p:nvSpPr>
          <p:cNvPr id="8" name="Foliennummernplatzhalter 3"/>
          <p:cNvSpPr>
            <a:spLocks noGrp="1"/>
          </p:cNvSpPr>
          <p:nvPr>
            <p:ph type="sldNum" sz="quarter" idx="12"/>
          </p:nvPr>
        </p:nvSpPr>
        <p:spPr/>
        <p:txBody>
          <a:bodyPr/>
          <a:lstStyle>
            <a:lvl1pPr>
              <a:defRPr/>
            </a:lvl1pPr>
          </a:lstStyle>
          <a:p>
            <a:pPr>
              <a:defRPr/>
            </a:pPr>
            <a:fld id="{FEDB975B-796B-194D-894C-C422F10C65B4}" type="slidenum">
              <a:rPr lang="de-DE"/>
              <a:pPr>
                <a:defRPr/>
              </a:pPr>
              <a:t>‹Nr.›</a:t>
            </a:fld>
            <a:endParaRPr lang="de-DE"/>
          </a:p>
        </p:txBody>
      </p:sp>
    </p:spTree>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828800" y="76202"/>
            <a:ext cx="5410200" cy="641351"/>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76200" y="838200"/>
            <a:ext cx="4419600" cy="5638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838200"/>
            <a:ext cx="4419600" cy="5638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1"/>
          <p:cNvSpPr>
            <a:spLocks noGrp="1"/>
          </p:cNvSpPr>
          <p:nvPr>
            <p:ph type="dt" sz="half" idx="10"/>
          </p:nvPr>
        </p:nvSpPr>
        <p:spPr/>
        <p:txBody>
          <a:bodyPr/>
          <a:lstStyle>
            <a:lvl1pPr>
              <a:defRPr/>
            </a:lvl1pPr>
          </a:lstStyle>
          <a:p>
            <a:pPr>
              <a:defRPr/>
            </a:pPr>
            <a:r>
              <a:rPr lang="de-DE" smtClean="0"/>
              <a:t>Dieter Kranzlmüller</a:t>
            </a:r>
            <a:endParaRPr lang="de-DE"/>
          </a:p>
        </p:txBody>
      </p:sp>
      <p:sp>
        <p:nvSpPr>
          <p:cNvPr id="6" name="Fußzeilenplatzhalter 2"/>
          <p:cNvSpPr>
            <a:spLocks noGrp="1"/>
          </p:cNvSpPr>
          <p:nvPr>
            <p:ph type="ftr" sz="quarter" idx="11"/>
          </p:nvPr>
        </p:nvSpPr>
        <p:spPr/>
        <p:txBody>
          <a:bodyPr/>
          <a:lstStyle>
            <a:lvl1pPr>
              <a:defRPr/>
            </a:lvl1pPr>
          </a:lstStyle>
          <a:p>
            <a:pPr>
              <a:defRPr/>
            </a:pPr>
            <a:r>
              <a:rPr lang="de-DE" smtClean="0"/>
              <a:t>Universität Salzburg</a:t>
            </a:r>
            <a:endParaRPr lang="de-DE" dirty="0"/>
          </a:p>
        </p:txBody>
      </p:sp>
      <p:sp>
        <p:nvSpPr>
          <p:cNvPr id="7" name="Foliennummernplatzhalter 3"/>
          <p:cNvSpPr>
            <a:spLocks noGrp="1"/>
          </p:cNvSpPr>
          <p:nvPr>
            <p:ph type="sldNum" sz="quarter" idx="12"/>
          </p:nvPr>
        </p:nvSpPr>
        <p:spPr/>
        <p:txBody>
          <a:bodyPr/>
          <a:lstStyle>
            <a:lvl1pPr>
              <a:defRPr/>
            </a:lvl1pPr>
          </a:lstStyle>
          <a:p>
            <a:pPr>
              <a:defRPr/>
            </a:pPr>
            <a:fld id="{91C5EF9D-D43F-F441-9598-06784A6120DA}" type="slidenum">
              <a:rPr lang="de-DE"/>
              <a:pPr>
                <a:defRPr/>
              </a:pPr>
              <a:t>‹Nr.›</a:t>
            </a:fld>
            <a:endParaRPr lang="de-DE"/>
          </a:p>
        </p:txBody>
      </p:sp>
    </p:spTree>
    <p:extLst/>
  </p:cSld>
  <p:clrMapOvr>
    <a:masterClrMapping/>
  </p:clrMapOv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aphicFrame>
        <p:nvGraphicFramePr>
          <p:cNvPr id="3" name="Object 6"/>
          <p:cNvGraphicFramePr>
            <a:graphicFrameLocks/>
          </p:cNvGraphicFramePr>
          <p:nvPr userDrawn="1"/>
        </p:nvGraphicFramePr>
        <p:xfrm>
          <a:off x="8078788" y="228600"/>
          <a:ext cx="896937" cy="1058863"/>
        </p:xfrm>
        <a:graphic>
          <a:graphicData uri="http://schemas.openxmlformats.org/presentationml/2006/ole">
            <mc:AlternateContent xmlns:mc="http://schemas.openxmlformats.org/markup-compatibility/2006">
              <mc:Choice xmlns:v="urn:schemas-microsoft-com:vml" Requires="v">
                <p:oleObj spid="_x0000_s117826" name="Visio" r:id="rId3" imgW="1688592" imgH="1840992" progId="">
                  <p:embed/>
                </p:oleObj>
              </mc:Choice>
              <mc:Fallback>
                <p:oleObj name="Visio" r:id="rId3" imgW="1688592" imgH="1840992"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8788" y="228600"/>
                        <a:ext cx="896937" cy="1058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4" name="Picture 7" descr="BAdW_4c_300_RGB"/>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52413" y="333375"/>
            <a:ext cx="862012" cy="93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sz="quarter"/>
          </p:nvPr>
        </p:nvSpPr>
        <p:spPr>
          <a:xfrm>
            <a:off x="703385" y="2286000"/>
            <a:ext cx="7737231" cy="1143000"/>
          </a:xfrm>
        </p:spPr>
        <p:txBody>
          <a:bodyPr/>
          <a:lstStyle>
            <a:lvl1pPr>
              <a:defRPr/>
            </a:lvl1pPr>
          </a:lstStyle>
          <a:p>
            <a:r>
              <a:rPr lang="de-DE"/>
              <a:t>Klicken Sie, um das Titelformat zu bearbeiten</a:t>
            </a:r>
          </a:p>
        </p:txBody>
      </p:sp>
    </p:spTree>
    <p:extLst>
      <p:ext uri="{BB962C8B-B14F-4D97-AF65-F5344CB8AC3E}">
        <p14:creationId xmlns:p14="http://schemas.microsoft.com/office/powerpoint/2010/main" val="23953430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7" name="Textplatzhalter 6"/>
          <p:cNvSpPr>
            <a:spLocks noGrp="1"/>
          </p:cNvSpPr>
          <p:nvPr>
            <p:ph type="body" sz="quarter" idx="13"/>
          </p:nvPr>
        </p:nvSpPr>
        <p:spPr>
          <a:xfrm>
            <a:off x="252046" y="1628778"/>
            <a:ext cx="8639908" cy="460851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2"/>
          <p:cNvSpPr>
            <a:spLocks noGrp="1"/>
          </p:cNvSpPr>
          <p:nvPr>
            <p:ph type="dt" sz="half" idx="14"/>
          </p:nvPr>
        </p:nvSpPr>
        <p:spPr/>
        <p:txBody>
          <a:bodyPr/>
          <a:lstStyle>
            <a:lvl1pPr>
              <a:defRPr/>
            </a:lvl1pPr>
          </a:lstStyle>
          <a:p>
            <a:pPr>
              <a:defRPr/>
            </a:pPr>
            <a:r>
              <a:rPr lang="de-DE" smtClean="0"/>
              <a:t>D. Kranzlmüller</a:t>
            </a:r>
            <a:endParaRPr lang="de-DE"/>
          </a:p>
        </p:txBody>
      </p:sp>
      <p:sp>
        <p:nvSpPr>
          <p:cNvPr id="5" name="Fußzeilenplatzhalter 3"/>
          <p:cNvSpPr>
            <a:spLocks noGrp="1"/>
          </p:cNvSpPr>
          <p:nvPr>
            <p:ph type="ftr" sz="quarter" idx="15"/>
          </p:nvPr>
        </p:nvSpPr>
        <p:spPr/>
        <p:txBody>
          <a:bodyPr/>
          <a:lstStyle>
            <a:lvl1pPr>
              <a:defRPr/>
            </a:lvl1pPr>
          </a:lstStyle>
          <a:p>
            <a:pPr>
              <a:defRPr/>
            </a:pPr>
            <a:r>
              <a:rPr lang="de-DE" smtClean="0"/>
              <a:t>HPC Summit 2017</a:t>
            </a:r>
            <a:endParaRPr lang="de-DE"/>
          </a:p>
        </p:txBody>
      </p:sp>
      <p:sp>
        <p:nvSpPr>
          <p:cNvPr id="6" name="Foliennummernplatzhalter 4"/>
          <p:cNvSpPr>
            <a:spLocks noGrp="1"/>
          </p:cNvSpPr>
          <p:nvPr>
            <p:ph type="sldNum" sz="quarter" idx="16"/>
          </p:nvPr>
        </p:nvSpPr>
        <p:spPr/>
        <p:txBody>
          <a:bodyPr/>
          <a:lstStyle>
            <a:lvl1pPr>
              <a:defRPr/>
            </a:lvl1pPr>
          </a:lstStyle>
          <a:p>
            <a:pPr>
              <a:defRPr/>
            </a:pPr>
            <a:fld id="{8E88D59D-E0AC-AC40-AA21-F15084DB8592}" type="slidenum">
              <a:rPr lang="de-DE"/>
              <a:pPr>
                <a:defRPr/>
              </a:pPr>
              <a:t>‹Nr.›</a:t>
            </a:fld>
            <a:endParaRPr lang="de-DE"/>
          </a:p>
        </p:txBody>
      </p:sp>
    </p:spTree>
    <p:extLst>
      <p:ext uri="{BB962C8B-B14F-4D97-AF65-F5344CB8AC3E}">
        <p14:creationId xmlns:p14="http://schemas.microsoft.com/office/powerpoint/2010/main" val="1984988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pPr>
              <a:defRPr/>
            </a:pPr>
            <a:r>
              <a:rPr lang="de-DE" smtClean="0"/>
              <a:t>D. Kranzlmüller</a:t>
            </a:r>
            <a:endParaRPr lang="de-DE"/>
          </a:p>
        </p:txBody>
      </p:sp>
      <p:sp>
        <p:nvSpPr>
          <p:cNvPr id="4" name="Fußzeilenplatzhalter 3"/>
          <p:cNvSpPr>
            <a:spLocks noGrp="1"/>
          </p:cNvSpPr>
          <p:nvPr>
            <p:ph type="ftr" sz="quarter" idx="11"/>
          </p:nvPr>
        </p:nvSpPr>
        <p:spPr/>
        <p:txBody>
          <a:bodyPr/>
          <a:lstStyle>
            <a:lvl1pPr>
              <a:defRPr/>
            </a:lvl1pPr>
          </a:lstStyle>
          <a:p>
            <a:pPr>
              <a:defRPr/>
            </a:pPr>
            <a:r>
              <a:rPr lang="de-DE" smtClean="0"/>
              <a:t>HPC Summit 2017</a:t>
            </a:r>
            <a:endParaRPr lang="de-DE"/>
          </a:p>
        </p:txBody>
      </p:sp>
      <p:sp>
        <p:nvSpPr>
          <p:cNvPr id="5" name="Foliennummernplatzhalter 4"/>
          <p:cNvSpPr>
            <a:spLocks noGrp="1"/>
          </p:cNvSpPr>
          <p:nvPr>
            <p:ph type="sldNum" sz="quarter" idx="12"/>
          </p:nvPr>
        </p:nvSpPr>
        <p:spPr/>
        <p:txBody>
          <a:bodyPr/>
          <a:lstStyle>
            <a:lvl1pPr>
              <a:defRPr/>
            </a:lvl1pPr>
          </a:lstStyle>
          <a:p>
            <a:pPr>
              <a:defRPr/>
            </a:pPr>
            <a:fld id="{C5217061-68B2-F045-8914-046CB4A0F647}" type="slidenum">
              <a:rPr lang="de-DE"/>
              <a:pPr>
                <a:defRPr/>
              </a:pPr>
              <a:t>‹Nr.›</a:t>
            </a:fld>
            <a:endParaRPr lang="de-DE"/>
          </a:p>
        </p:txBody>
      </p:sp>
    </p:spTree>
    <p:extLst>
      <p:ext uri="{BB962C8B-B14F-4D97-AF65-F5344CB8AC3E}">
        <p14:creationId xmlns:p14="http://schemas.microsoft.com/office/powerpoint/2010/main" val="3195122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Line 6"/>
          <p:cNvSpPr>
            <a:spLocks noChangeShapeType="1"/>
          </p:cNvSpPr>
          <p:nvPr/>
        </p:nvSpPr>
        <p:spPr bwMode="auto">
          <a:xfrm>
            <a:off x="211138" y="1447800"/>
            <a:ext cx="8721725"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a:lstStyle/>
          <a:p>
            <a:endParaRPr lang="de-DE"/>
          </a:p>
        </p:txBody>
      </p:sp>
      <p:sp>
        <p:nvSpPr>
          <p:cNvPr id="3" name="Line 7"/>
          <p:cNvSpPr>
            <a:spLocks noChangeShapeType="1"/>
          </p:cNvSpPr>
          <p:nvPr/>
        </p:nvSpPr>
        <p:spPr bwMode="auto">
          <a:xfrm>
            <a:off x="280988" y="1371600"/>
            <a:ext cx="8721725" cy="0"/>
          </a:xfrm>
          <a:prstGeom prst="line">
            <a:avLst/>
          </a:prstGeom>
          <a:noFill/>
          <a:ln w="50800">
            <a:solidFill>
              <a:srgbClr val="FFCC00"/>
            </a:solidFill>
            <a:round/>
            <a:headEnd type="none" w="sm" len="sm"/>
            <a:tailEnd type="none" w="sm" len="sm"/>
          </a:ln>
          <a:extLst>
            <a:ext uri="{909E8E84-426E-40dd-AFC4-6F175D3DCCD1}">
              <a14:hiddenFill xmlns:a14="http://schemas.microsoft.com/office/drawing/2010/main" xmlns="">
                <a:noFill/>
              </a14:hiddenFill>
            </a:ext>
          </a:extLst>
        </p:spPr>
        <p:txBody>
          <a:bodyPr/>
          <a:lstStyle/>
          <a:p>
            <a:endParaRPr lang="de-DE"/>
          </a:p>
        </p:txBody>
      </p:sp>
      <p:graphicFrame>
        <p:nvGraphicFramePr>
          <p:cNvPr id="4" name="Object 9"/>
          <p:cNvGraphicFramePr>
            <a:graphicFrameLocks/>
          </p:cNvGraphicFramePr>
          <p:nvPr/>
        </p:nvGraphicFramePr>
        <p:xfrm>
          <a:off x="8078788" y="228600"/>
          <a:ext cx="896937" cy="1058863"/>
        </p:xfrm>
        <a:graphic>
          <a:graphicData uri="http://schemas.openxmlformats.org/presentationml/2006/ole">
            <mc:AlternateContent xmlns:mc="http://schemas.openxmlformats.org/markup-compatibility/2006">
              <mc:Choice xmlns:v="urn:schemas-microsoft-com:vml" Requires="v">
                <p:oleObj spid="_x0000_s118852" name="Visio" r:id="rId3" imgW="1688592" imgH="1840992" progId="">
                  <p:embed/>
                </p:oleObj>
              </mc:Choice>
              <mc:Fallback>
                <p:oleObj name="Visio" r:id="rId3" imgW="1688592" imgH="1840992"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8788" y="228600"/>
                        <a:ext cx="896937" cy="1058863"/>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969696">
                                  <a:alpha val="74997"/>
                                </a:srgbClr>
                              </a:outerShdw>
                            </a:effectLst>
                          </a14:hiddenEffects>
                        </a:ext>
                      </a:extLst>
                    </p:spPr>
                  </p:pic>
                </p:oleObj>
              </mc:Fallback>
            </mc:AlternateContent>
          </a:graphicData>
        </a:graphic>
      </p:graphicFrame>
      <p:sp>
        <p:nvSpPr>
          <p:cNvPr id="5" name="Rectangle 1027"/>
          <p:cNvSpPr>
            <a:spLocks noGrp="1" noChangeArrowheads="1"/>
          </p:cNvSpPr>
          <p:nvPr>
            <p:ph type="dt" sz="half" idx="10"/>
          </p:nvPr>
        </p:nvSpPr>
        <p:spPr/>
        <p:txBody>
          <a:bodyPr rtlCol="0"/>
          <a:lstStyle>
            <a:lvl1pPr>
              <a:defRPr smtClean="0">
                <a:solidFill>
                  <a:schemeClr val="tx1">
                    <a:tint val="75000"/>
                  </a:schemeClr>
                </a:solidFill>
                <a:latin typeface="Calibri" pitchFamily="34" charset="0"/>
                <a:ea typeface="+mn-ea"/>
              </a:defRPr>
            </a:lvl1pPr>
          </a:lstStyle>
          <a:p>
            <a:pPr>
              <a:defRPr/>
            </a:pPr>
            <a:r>
              <a:rPr lang="de-DE" smtClean="0"/>
              <a:t>D. Kranzlmüller</a:t>
            </a:r>
            <a:endParaRPr lang="de-DE"/>
          </a:p>
        </p:txBody>
      </p:sp>
      <p:sp>
        <p:nvSpPr>
          <p:cNvPr id="6" name="Rectangle 1029"/>
          <p:cNvSpPr>
            <a:spLocks noGrp="1" noChangeArrowheads="1"/>
          </p:cNvSpPr>
          <p:nvPr>
            <p:ph type="ftr" sz="quarter" idx="11"/>
          </p:nvPr>
        </p:nvSpPr>
        <p:spPr/>
        <p:txBody>
          <a:bodyPr rtlCol="0"/>
          <a:lstStyle>
            <a:lvl1pPr>
              <a:defRPr smtClean="0">
                <a:solidFill>
                  <a:schemeClr val="tx1">
                    <a:tint val="75000"/>
                  </a:schemeClr>
                </a:solidFill>
                <a:latin typeface="Calibri" pitchFamily="34" charset="0"/>
                <a:ea typeface="+mn-ea"/>
              </a:defRPr>
            </a:lvl1pPr>
          </a:lstStyle>
          <a:p>
            <a:pPr>
              <a:defRPr/>
            </a:pPr>
            <a:r>
              <a:rPr lang="de-DE" smtClean="0"/>
              <a:t>HPC Summit 2017</a:t>
            </a:r>
            <a:endParaRPr lang="de-DE"/>
          </a:p>
        </p:txBody>
      </p:sp>
    </p:spTree>
    <p:extLst>
      <p:ext uri="{BB962C8B-B14F-4D97-AF65-F5344CB8AC3E}">
        <p14:creationId xmlns:p14="http://schemas.microsoft.com/office/powerpoint/2010/main" val="3408603595"/>
      </p:ext>
    </p:extLst>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76200" y="838200"/>
            <a:ext cx="44196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dirty="0" err="1" smtClean="0"/>
              <a:t>Textmasterformat</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a:p>
        </p:txBody>
      </p:sp>
      <p:sp>
        <p:nvSpPr>
          <p:cNvPr id="4" name="Inhaltsplatzhalter 3"/>
          <p:cNvSpPr>
            <a:spLocks noGrp="1"/>
          </p:cNvSpPr>
          <p:nvPr>
            <p:ph sz="half" idx="2"/>
          </p:nvPr>
        </p:nvSpPr>
        <p:spPr>
          <a:xfrm>
            <a:off x="4648200" y="838200"/>
            <a:ext cx="44196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Datumsplatzhalter 1"/>
          <p:cNvSpPr>
            <a:spLocks noGrp="1"/>
          </p:cNvSpPr>
          <p:nvPr>
            <p:ph type="dt" sz="half" idx="10"/>
          </p:nvPr>
        </p:nvSpPr>
        <p:spPr/>
        <p:txBody>
          <a:bodyPr/>
          <a:lstStyle>
            <a:lvl1pPr>
              <a:defRPr/>
            </a:lvl1pPr>
          </a:lstStyle>
          <a:p>
            <a:pPr>
              <a:defRPr/>
            </a:pPr>
            <a:r>
              <a:rPr lang="de-DE" smtClean="0"/>
              <a:t>D. Kranzlmüller</a:t>
            </a:r>
            <a:endParaRPr lang="de-DE"/>
          </a:p>
        </p:txBody>
      </p:sp>
      <p:sp>
        <p:nvSpPr>
          <p:cNvPr id="6" name="Fußzeilenplatzhalter 2"/>
          <p:cNvSpPr>
            <a:spLocks noGrp="1"/>
          </p:cNvSpPr>
          <p:nvPr>
            <p:ph type="ftr" sz="quarter" idx="11"/>
          </p:nvPr>
        </p:nvSpPr>
        <p:spPr/>
        <p:txBody>
          <a:bodyPr/>
          <a:lstStyle>
            <a:lvl1pPr>
              <a:defRPr/>
            </a:lvl1pPr>
          </a:lstStyle>
          <a:p>
            <a:pPr>
              <a:defRPr/>
            </a:pPr>
            <a:r>
              <a:rPr lang="de-DE" smtClean="0"/>
              <a:t>HPC Summit 2017</a:t>
            </a:r>
            <a:endParaRPr lang="de-DE" dirty="0"/>
          </a:p>
        </p:txBody>
      </p:sp>
      <p:sp>
        <p:nvSpPr>
          <p:cNvPr id="7" name="Foliennummernplatzhalter 3"/>
          <p:cNvSpPr>
            <a:spLocks noGrp="1"/>
          </p:cNvSpPr>
          <p:nvPr>
            <p:ph type="sldNum" sz="quarter" idx="12"/>
          </p:nvPr>
        </p:nvSpPr>
        <p:spPr/>
        <p:txBody>
          <a:bodyPr/>
          <a:lstStyle>
            <a:lvl1pPr>
              <a:defRPr/>
            </a:lvl1pPr>
          </a:lstStyle>
          <a:p>
            <a:pPr>
              <a:defRPr/>
            </a:pPr>
            <a:fld id="{A16C1483-145E-DF48-B8F1-0A46C02DAABF}" type="slidenum">
              <a:rPr lang="de-DE"/>
              <a:pPr>
                <a:defRPr/>
              </a:pPr>
              <a:t>‹Nr.›</a:t>
            </a:fld>
            <a:endParaRPr lang="de-DE"/>
          </a:p>
        </p:txBody>
      </p:sp>
    </p:spTree>
    <p:extLst>
      <p:ext uri="{BB962C8B-B14F-4D97-AF65-F5344CB8AC3E}">
        <p14:creationId xmlns:p14="http://schemas.microsoft.com/office/powerpoint/2010/main" val="424932456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1"/>
          <p:cNvSpPr>
            <a:spLocks noGrp="1"/>
          </p:cNvSpPr>
          <p:nvPr>
            <p:ph type="dt" sz="half" idx="10"/>
          </p:nvPr>
        </p:nvSpPr>
        <p:spPr/>
        <p:txBody>
          <a:bodyPr/>
          <a:lstStyle>
            <a:lvl1pPr>
              <a:defRPr/>
            </a:lvl1pPr>
          </a:lstStyle>
          <a:p>
            <a:pPr>
              <a:defRPr/>
            </a:pPr>
            <a:r>
              <a:rPr lang="de-DE" smtClean="0"/>
              <a:t>D. Kranzlmüller</a:t>
            </a:r>
            <a:endParaRPr lang="de-DE"/>
          </a:p>
        </p:txBody>
      </p:sp>
      <p:sp>
        <p:nvSpPr>
          <p:cNvPr id="8" name="Fußzeilenplatzhalter 2"/>
          <p:cNvSpPr>
            <a:spLocks noGrp="1"/>
          </p:cNvSpPr>
          <p:nvPr>
            <p:ph type="ftr" sz="quarter" idx="11"/>
          </p:nvPr>
        </p:nvSpPr>
        <p:spPr/>
        <p:txBody>
          <a:bodyPr/>
          <a:lstStyle>
            <a:lvl1pPr>
              <a:defRPr/>
            </a:lvl1pPr>
          </a:lstStyle>
          <a:p>
            <a:pPr>
              <a:defRPr/>
            </a:pPr>
            <a:r>
              <a:rPr lang="de-DE" smtClean="0"/>
              <a:t>HPC Summit 2017</a:t>
            </a:r>
            <a:endParaRPr lang="de-DE" dirty="0"/>
          </a:p>
        </p:txBody>
      </p:sp>
      <p:sp>
        <p:nvSpPr>
          <p:cNvPr id="9" name="Foliennummernplatzhalter 3"/>
          <p:cNvSpPr>
            <a:spLocks noGrp="1"/>
          </p:cNvSpPr>
          <p:nvPr>
            <p:ph type="sldNum" sz="quarter" idx="12"/>
          </p:nvPr>
        </p:nvSpPr>
        <p:spPr/>
        <p:txBody>
          <a:bodyPr/>
          <a:lstStyle>
            <a:lvl1pPr>
              <a:defRPr/>
            </a:lvl1pPr>
          </a:lstStyle>
          <a:p>
            <a:pPr>
              <a:defRPr/>
            </a:pPr>
            <a:fld id="{01CCA810-1041-9F49-AEBD-AE02B09172B6}" type="slidenum">
              <a:rPr lang="de-DE"/>
              <a:pPr>
                <a:defRPr/>
              </a:pPr>
              <a:t>‹Nr.›</a:t>
            </a:fld>
            <a:endParaRPr lang="de-DE"/>
          </a:p>
        </p:txBody>
      </p:sp>
    </p:spTree>
    <p:extLst>
      <p:ext uri="{BB962C8B-B14F-4D97-AF65-F5344CB8AC3E}">
        <p14:creationId xmlns:p14="http://schemas.microsoft.com/office/powerpoint/2010/main" val="389014623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1"/>
          <p:cNvSpPr>
            <a:spLocks noGrp="1"/>
          </p:cNvSpPr>
          <p:nvPr>
            <p:ph type="dt" sz="half" idx="10"/>
          </p:nvPr>
        </p:nvSpPr>
        <p:spPr/>
        <p:txBody>
          <a:bodyPr/>
          <a:lstStyle>
            <a:lvl1pPr>
              <a:defRPr/>
            </a:lvl1pPr>
          </a:lstStyle>
          <a:p>
            <a:pPr>
              <a:defRPr/>
            </a:pPr>
            <a:r>
              <a:rPr lang="de-DE" smtClean="0"/>
              <a:t>D. Kranzlmüller</a:t>
            </a:r>
            <a:endParaRPr lang="de-DE"/>
          </a:p>
        </p:txBody>
      </p:sp>
      <p:sp>
        <p:nvSpPr>
          <p:cNvPr id="4" name="Fußzeilenplatzhalter 2"/>
          <p:cNvSpPr>
            <a:spLocks noGrp="1"/>
          </p:cNvSpPr>
          <p:nvPr>
            <p:ph type="ftr" sz="quarter" idx="11"/>
          </p:nvPr>
        </p:nvSpPr>
        <p:spPr/>
        <p:txBody>
          <a:bodyPr/>
          <a:lstStyle>
            <a:lvl1pPr>
              <a:defRPr/>
            </a:lvl1pPr>
          </a:lstStyle>
          <a:p>
            <a:pPr>
              <a:defRPr/>
            </a:pPr>
            <a:r>
              <a:rPr lang="de-DE" smtClean="0"/>
              <a:t>HPC Summit 2017</a:t>
            </a:r>
            <a:endParaRPr lang="de-DE" dirty="0"/>
          </a:p>
        </p:txBody>
      </p:sp>
      <p:sp>
        <p:nvSpPr>
          <p:cNvPr id="5" name="Foliennummernplatzhalter 3"/>
          <p:cNvSpPr>
            <a:spLocks noGrp="1"/>
          </p:cNvSpPr>
          <p:nvPr>
            <p:ph type="sldNum" sz="quarter" idx="12"/>
          </p:nvPr>
        </p:nvSpPr>
        <p:spPr/>
        <p:txBody>
          <a:bodyPr/>
          <a:lstStyle>
            <a:lvl1pPr>
              <a:defRPr/>
            </a:lvl1pPr>
          </a:lstStyle>
          <a:p>
            <a:pPr>
              <a:defRPr/>
            </a:pPr>
            <a:fld id="{A843B128-FA6A-3740-95B7-6AFDF4A8EEE5}" type="slidenum">
              <a:rPr lang="de-DE"/>
              <a:pPr>
                <a:defRPr/>
              </a:pPr>
              <a:t>‹Nr.›</a:t>
            </a:fld>
            <a:endParaRPr lang="de-DE"/>
          </a:p>
        </p:txBody>
      </p:sp>
    </p:spTree>
    <p:extLst>
      <p:ext uri="{BB962C8B-B14F-4D97-AF65-F5344CB8AC3E}">
        <p14:creationId xmlns:p14="http://schemas.microsoft.com/office/powerpoint/2010/main" val="24975539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pPr>
              <a:defRPr/>
            </a:pPr>
            <a:r>
              <a:rPr lang="de-DE" smtClean="0"/>
              <a:t>D. Kranzlmüller</a:t>
            </a:r>
            <a:endParaRPr lang="de-DE"/>
          </a:p>
        </p:txBody>
      </p:sp>
      <p:sp>
        <p:nvSpPr>
          <p:cNvPr id="3" name="Fußzeilenplatzhalter 2"/>
          <p:cNvSpPr>
            <a:spLocks noGrp="1"/>
          </p:cNvSpPr>
          <p:nvPr>
            <p:ph type="ftr" sz="quarter" idx="11"/>
          </p:nvPr>
        </p:nvSpPr>
        <p:spPr/>
        <p:txBody>
          <a:bodyPr/>
          <a:lstStyle>
            <a:lvl1pPr>
              <a:defRPr/>
            </a:lvl1pPr>
          </a:lstStyle>
          <a:p>
            <a:pPr>
              <a:defRPr/>
            </a:pPr>
            <a:r>
              <a:rPr lang="de-DE" smtClean="0"/>
              <a:t>HPC Summit 2017</a:t>
            </a:r>
            <a:endParaRPr lang="de-DE" dirty="0"/>
          </a:p>
        </p:txBody>
      </p:sp>
      <p:sp>
        <p:nvSpPr>
          <p:cNvPr id="4" name="Foliennummernplatzhalter 3"/>
          <p:cNvSpPr>
            <a:spLocks noGrp="1"/>
          </p:cNvSpPr>
          <p:nvPr>
            <p:ph type="sldNum" sz="quarter" idx="12"/>
          </p:nvPr>
        </p:nvSpPr>
        <p:spPr/>
        <p:txBody>
          <a:bodyPr/>
          <a:lstStyle>
            <a:lvl1pPr>
              <a:defRPr/>
            </a:lvl1pPr>
          </a:lstStyle>
          <a:p>
            <a:pPr>
              <a:defRPr/>
            </a:pPr>
            <a:fld id="{F21A47E4-DAB5-AE42-9195-9259833F9169}" type="slidenum">
              <a:rPr lang="de-DE"/>
              <a:pPr>
                <a:defRPr/>
              </a:pPr>
              <a:t>‹Nr.›</a:t>
            </a:fld>
            <a:endParaRPr lang="de-DE"/>
          </a:p>
        </p:txBody>
      </p:sp>
    </p:spTree>
    <p:extLst>
      <p:ext uri="{BB962C8B-B14F-4D97-AF65-F5344CB8AC3E}">
        <p14:creationId xmlns:p14="http://schemas.microsoft.com/office/powerpoint/2010/main" val="248254661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1"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1"/>
          <p:cNvSpPr>
            <a:spLocks noGrp="1"/>
          </p:cNvSpPr>
          <p:nvPr>
            <p:ph type="dt" sz="half" idx="10"/>
          </p:nvPr>
        </p:nvSpPr>
        <p:spPr/>
        <p:txBody>
          <a:bodyPr/>
          <a:lstStyle>
            <a:lvl1pPr>
              <a:defRPr/>
            </a:lvl1pPr>
          </a:lstStyle>
          <a:p>
            <a:pPr>
              <a:defRPr/>
            </a:pPr>
            <a:r>
              <a:rPr lang="de-DE" smtClean="0"/>
              <a:t>D. Kranzlmüller</a:t>
            </a:r>
            <a:endParaRPr lang="de-DE"/>
          </a:p>
        </p:txBody>
      </p:sp>
      <p:sp>
        <p:nvSpPr>
          <p:cNvPr id="6" name="Fußzeilenplatzhalter 2"/>
          <p:cNvSpPr>
            <a:spLocks noGrp="1"/>
          </p:cNvSpPr>
          <p:nvPr>
            <p:ph type="ftr" sz="quarter" idx="11"/>
          </p:nvPr>
        </p:nvSpPr>
        <p:spPr/>
        <p:txBody>
          <a:bodyPr/>
          <a:lstStyle>
            <a:lvl1pPr>
              <a:defRPr/>
            </a:lvl1pPr>
          </a:lstStyle>
          <a:p>
            <a:pPr>
              <a:defRPr/>
            </a:pPr>
            <a:r>
              <a:rPr lang="de-DE" smtClean="0"/>
              <a:t>HPC Summit 2017</a:t>
            </a:r>
            <a:endParaRPr lang="de-DE" dirty="0"/>
          </a:p>
        </p:txBody>
      </p:sp>
      <p:sp>
        <p:nvSpPr>
          <p:cNvPr id="7" name="Foliennummernplatzhalter 3"/>
          <p:cNvSpPr>
            <a:spLocks noGrp="1"/>
          </p:cNvSpPr>
          <p:nvPr>
            <p:ph type="sldNum" sz="quarter" idx="12"/>
          </p:nvPr>
        </p:nvSpPr>
        <p:spPr/>
        <p:txBody>
          <a:bodyPr/>
          <a:lstStyle>
            <a:lvl1pPr>
              <a:defRPr/>
            </a:lvl1pPr>
          </a:lstStyle>
          <a:p>
            <a:pPr>
              <a:defRPr/>
            </a:pPr>
            <a:fld id="{EE8B989C-CE46-F845-8228-EDE8BC199074}" type="slidenum">
              <a:rPr lang="de-DE"/>
              <a:pPr>
                <a:defRPr/>
              </a:pPr>
              <a:t>‹Nr.›</a:t>
            </a:fld>
            <a:endParaRPr lang="de-DE"/>
          </a:p>
        </p:txBody>
      </p:sp>
    </p:spTree>
    <p:extLst>
      <p:ext uri="{BB962C8B-B14F-4D97-AF65-F5344CB8AC3E}">
        <p14:creationId xmlns:p14="http://schemas.microsoft.com/office/powerpoint/2010/main" val="208029894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1"/>
          <p:cNvSpPr>
            <a:spLocks noGrp="1"/>
          </p:cNvSpPr>
          <p:nvPr>
            <p:ph type="dt" sz="half" idx="10"/>
          </p:nvPr>
        </p:nvSpPr>
        <p:spPr/>
        <p:txBody>
          <a:bodyPr/>
          <a:lstStyle>
            <a:lvl1pPr>
              <a:defRPr/>
            </a:lvl1pPr>
          </a:lstStyle>
          <a:p>
            <a:pPr>
              <a:defRPr/>
            </a:pPr>
            <a:r>
              <a:rPr lang="de-DE" smtClean="0"/>
              <a:t>D. Kranzlmüller</a:t>
            </a:r>
            <a:endParaRPr lang="de-DE"/>
          </a:p>
        </p:txBody>
      </p:sp>
      <p:sp>
        <p:nvSpPr>
          <p:cNvPr id="6" name="Fußzeilenplatzhalter 2"/>
          <p:cNvSpPr>
            <a:spLocks noGrp="1"/>
          </p:cNvSpPr>
          <p:nvPr>
            <p:ph type="ftr" sz="quarter" idx="11"/>
          </p:nvPr>
        </p:nvSpPr>
        <p:spPr/>
        <p:txBody>
          <a:bodyPr/>
          <a:lstStyle>
            <a:lvl1pPr>
              <a:defRPr/>
            </a:lvl1pPr>
          </a:lstStyle>
          <a:p>
            <a:pPr>
              <a:defRPr/>
            </a:pPr>
            <a:r>
              <a:rPr lang="de-DE" smtClean="0"/>
              <a:t>HPC Summit 2017</a:t>
            </a:r>
            <a:endParaRPr lang="de-DE" dirty="0"/>
          </a:p>
        </p:txBody>
      </p:sp>
      <p:sp>
        <p:nvSpPr>
          <p:cNvPr id="7" name="Foliennummernplatzhalter 3"/>
          <p:cNvSpPr>
            <a:spLocks noGrp="1"/>
          </p:cNvSpPr>
          <p:nvPr>
            <p:ph type="sldNum" sz="quarter" idx="12"/>
          </p:nvPr>
        </p:nvSpPr>
        <p:spPr/>
        <p:txBody>
          <a:bodyPr/>
          <a:lstStyle>
            <a:lvl1pPr>
              <a:defRPr/>
            </a:lvl1pPr>
          </a:lstStyle>
          <a:p>
            <a:pPr>
              <a:defRPr/>
            </a:pPr>
            <a:fld id="{ED4CF6C2-F7F4-2042-ABDF-F366AAE584D3}" type="slidenum">
              <a:rPr lang="de-DE"/>
              <a:pPr>
                <a:defRPr/>
              </a:pPr>
              <a:t>‹Nr.›</a:t>
            </a:fld>
            <a:endParaRPr lang="de-DE"/>
          </a:p>
        </p:txBody>
      </p:sp>
    </p:spTree>
    <p:extLst>
      <p:ext uri="{BB962C8B-B14F-4D97-AF65-F5344CB8AC3E}">
        <p14:creationId xmlns:p14="http://schemas.microsoft.com/office/powerpoint/2010/main" val="351400049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1828800" y="76200"/>
            <a:ext cx="5410200" cy="641350"/>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76200" y="838200"/>
            <a:ext cx="8991600" cy="5638800"/>
          </a:xfrm>
        </p:spPr>
        <p:txBody>
          <a:bodyPr/>
          <a:lstStyle/>
          <a:p>
            <a:pPr lvl="0"/>
            <a:endParaRPr lang="de-DE" noProof="0" smtClean="0"/>
          </a:p>
        </p:txBody>
      </p:sp>
      <p:sp>
        <p:nvSpPr>
          <p:cNvPr id="4" name="Datumsplatzhalter 1"/>
          <p:cNvSpPr>
            <a:spLocks noGrp="1"/>
          </p:cNvSpPr>
          <p:nvPr>
            <p:ph type="dt" sz="half" idx="10"/>
          </p:nvPr>
        </p:nvSpPr>
        <p:spPr/>
        <p:txBody>
          <a:bodyPr/>
          <a:lstStyle>
            <a:lvl1pPr>
              <a:defRPr/>
            </a:lvl1pPr>
          </a:lstStyle>
          <a:p>
            <a:pPr>
              <a:defRPr/>
            </a:pPr>
            <a:r>
              <a:rPr lang="de-DE" smtClean="0"/>
              <a:t>D. Kranzlmüller</a:t>
            </a:r>
            <a:endParaRPr lang="de-DE"/>
          </a:p>
        </p:txBody>
      </p:sp>
      <p:sp>
        <p:nvSpPr>
          <p:cNvPr id="5" name="Fußzeilenplatzhalter 2"/>
          <p:cNvSpPr>
            <a:spLocks noGrp="1"/>
          </p:cNvSpPr>
          <p:nvPr>
            <p:ph type="ftr" sz="quarter" idx="11"/>
          </p:nvPr>
        </p:nvSpPr>
        <p:spPr/>
        <p:txBody>
          <a:bodyPr/>
          <a:lstStyle>
            <a:lvl1pPr>
              <a:defRPr/>
            </a:lvl1pPr>
          </a:lstStyle>
          <a:p>
            <a:pPr>
              <a:defRPr/>
            </a:pPr>
            <a:r>
              <a:rPr lang="de-DE" smtClean="0"/>
              <a:t>HPC Summit 2017</a:t>
            </a:r>
            <a:endParaRPr lang="de-DE" dirty="0"/>
          </a:p>
        </p:txBody>
      </p:sp>
      <p:sp>
        <p:nvSpPr>
          <p:cNvPr id="6" name="Foliennummernplatzhalter 3"/>
          <p:cNvSpPr>
            <a:spLocks noGrp="1"/>
          </p:cNvSpPr>
          <p:nvPr>
            <p:ph type="sldNum" sz="quarter" idx="12"/>
          </p:nvPr>
        </p:nvSpPr>
        <p:spPr/>
        <p:txBody>
          <a:bodyPr/>
          <a:lstStyle>
            <a:lvl1pPr>
              <a:defRPr/>
            </a:lvl1pPr>
          </a:lstStyle>
          <a:p>
            <a:pPr>
              <a:defRPr/>
            </a:pPr>
            <a:fld id="{A4D531E5-2E87-BD44-AD70-85453509904A}" type="slidenum">
              <a:rPr lang="de-DE"/>
              <a:pPr>
                <a:defRPr/>
              </a:pPr>
              <a:t>‹Nr.›</a:t>
            </a:fld>
            <a:endParaRPr lang="de-DE"/>
          </a:p>
        </p:txBody>
      </p:sp>
    </p:spTree>
    <p:extLst>
      <p:ext uri="{BB962C8B-B14F-4D97-AF65-F5344CB8AC3E}">
        <p14:creationId xmlns:p14="http://schemas.microsoft.com/office/powerpoint/2010/main" val="2478899383"/>
      </p:ext>
    </p:extLst>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2.emf"/><Relationship Id="rId21" Type="http://schemas.openxmlformats.org/officeDocument/2006/relationships/image" Target="../media/image3.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theme" Target="../theme/theme2.xml"/><Relationship Id="rId9" Type="http://schemas.openxmlformats.org/officeDocument/2006/relationships/image" Target="../media/image1.png"/><Relationship Id="rId10" Type="http://schemas.openxmlformats.org/officeDocument/2006/relationships/image" Target="../media/image2.emf"/><Relationship Id="rId11" Type="http://schemas.openxmlformats.org/officeDocument/2006/relationships/image" Target="../media/image3.png"/><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theme" Target="../theme/theme3.xml"/><Relationship Id="rId6" Type="http://schemas.openxmlformats.org/officeDocument/2006/relationships/vmlDrawing" Target="../drawings/vmlDrawing2.vml"/><Relationship Id="rId7" Type="http://schemas.openxmlformats.org/officeDocument/2006/relationships/oleObject" Target="../embeddings/oleObject2.bin"/><Relationship Id="rId8" Type="http://schemas.openxmlformats.org/officeDocument/2006/relationships/image" Target="../media/image6.wmf"/><Relationship Id="rId1" Type="http://schemas.openxmlformats.org/officeDocument/2006/relationships/slideLayout" Target="../slideLayouts/slideLayout25.xml"/><Relationship Id="rId2"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ChangeArrowheads="1"/>
          </p:cNvSpPr>
          <p:nvPr/>
        </p:nvSpPr>
        <p:spPr bwMode="auto">
          <a:xfrm>
            <a:off x="0" y="6553200"/>
            <a:ext cx="9144000" cy="304800"/>
          </a:xfrm>
          <a:prstGeom prst="rect">
            <a:avLst/>
          </a:prstGeom>
          <a:solidFill>
            <a:srgbClr val="D7D8D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de-DE">
              <a:cs typeface="+mn-cs"/>
            </a:endParaRPr>
          </a:p>
        </p:txBody>
      </p:sp>
      <p:sp>
        <p:nvSpPr>
          <p:cNvPr id="1027" name="Rectangle 4"/>
          <p:cNvSpPr>
            <a:spLocks noGrp="1" noChangeArrowheads="1"/>
          </p:cNvSpPr>
          <p:nvPr>
            <p:ph type="body" idx="1"/>
          </p:nvPr>
        </p:nvSpPr>
        <p:spPr bwMode="auto">
          <a:xfrm>
            <a:off x="76200" y="838200"/>
            <a:ext cx="8991600" cy="5638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Hier klicken, um Master-Textformat zu bearbeiten.</a:t>
            </a:r>
          </a:p>
          <a:p>
            <a:pPr lvl="1"/>
            <a:r>
              <a:rPr lang="en-US"/>
              <a:t>Zweite Ebene</a:t>
            </a:r>
          </a:p>
          <a:p>
            <a:pPr lvl="2"/>
            <a:r>
              <a:rPr lang="en-US"/>
              <a:t>Dritte Ebene</a:t>
            </a:r>
          </a:p>
        </p:txBody>
      </p:sp>
      <p:sp>
        <p:nvSpPr>
          <p:cNvPr id="1028" name="Rectangle 5"/>
          <p:cNvSpPr>
            <a:spLocks noChangeArrowheads="1"/>
          </p:cNvSpPr>
          <p:nvPr/>
        </p:nvSpPr>
        <p:spPr bwMode="auto">
          <a:xfrm>
            <a:off x="0" y="0"/>
            <a:ext cx="9144000" cy="760413"/>
          </a:xfrm>
          <a:prstGeom prst="rect">
            <a:avLst/>
          </a:prstGeom>
          <a:solidFill>
            <a:srgbClr val="C6C7BE"/>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de-DE">
              <a:cs typeface="+mn-cs"/>
            </a:endParaRPr>
          </a:p>
        </p:txBody>
      </p:sp>
      <p:sp>
        <p:nvSpPr>
          <p:cNvPr id="1029" name="Rectangle 6"/>
          <p:cNvSpPr>
            <a:spLocks noGrp="1" noChangeArrowheads="1"/>
          </p:cNvSpPr>
          <p:nvPr>
            <p:ph type="title"/>
          </p:nvPr>
        </p:nvSpPr>
        <p:spPr bwMode="auto">
          <a:xfrm>
            <a:off x="1828800" y="76200"/>
            <a:ext cx="6248400" cy="64135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endParaRPr lang="de-DE" dirty="0"/>
          </a:p>
        </p:txBody>
      </p:sp>
      <p:pic>
        <p:nvPicPr>
          <p:cNvPr id="1030" name="Picture 14"/>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23813" y="15875"/>
            <a:ext cx="1447800" cy="71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31" name="Grafik 9" descr="mnmLogoNeu-50grau.pdf.emf"/>
          <p:cNvPicPr>
            <a:picLocks noChangeAspect="1"/>
          </p:cNvPicPr>
          <p:nvPr userDrawn="1"/>
        </p:nvPicPr>
        <p:blipFill>
          <a:blip r:embed="rId20">
            <a:extLst>
              <a:ext uri="{28A0092B-C50C-407E-A947-70E740481C1C}">
                <a14:useLocalDpi xmlns:a14="http://schemas.microsoft.com/office/drawing/2010/main" val="0"/>
              </a:ext>
            </a:extLst>
          </a:blip>
          <a:srcRect t="2" b="26782"/>
          <a:stretch>
            <a:fillRect/>
          </a:stretch>
        </p:blipFill>
        <p:spPr bwMode="auto">
          <a:xfrm>
            <a:off x="15875" y="6591300"/>
            <a:ext cx="1271588" cy="25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atumsplatzhalter 1"/>
          <p:cNvSpPr>
            <a:spLocks noGrp="1"/>
          </p:cNvSpPr>
          <p:nvPr>
            <p:ph type="dt" sz="half" idx="2"/>
          </p:nvPr>
        </p:nvSpPr>
        <p:spPr>
          <a:xfrm>
            <a:off x="1287463" y="6553200"/>
            <a:ext cx="2133600" cy="304800"/>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cs typeface="+mn-cs"/>
              </a:defRPr>
            </a:lvl1pPr>
          </a:lstStyle>
          <a:p>
            <a:pPr>
              <a:defRPr/>
            </a:pPr>
            <a:r>
              <a:rPr lang="de-DE" smtClean="0"/>
              <a:t>D. Kranzlmüller</a:t>
            </a:r>
            <a:endParaRPr lang="de-DE"/>
          </a:p>
        </p:txBody>
      </p:sp>
      <p:sp>
        <p:nvSpPr>
          <p:cNvPr id="3" name="Fußzeilenplatzhalter 2"/>
          <p:cNvSpPr>
            <a:spLocks noGrp="1"/>
          </p:cNvSpPr>
          <p:nvPr>
            <p:ph type="ftr" sz="quarter" idx="3"/>
          </p:nvPr>
        </p:nvSpPr>
        <p:spPr>
          <a:xfrm>
            <a:off x="5638800" y="6553200"/>
            <a:ext cx="2895600" cy="304800"/>
          </a:xfrm>
          <a:prstGeom prst="rect">
            <a:avLst/>
          </a:prstGeom>
        </p:spPr>
        <p:txBody>
          <a:bodyPr vert="horz" lIns="91440" tIns="45720" rIns="91440" bIns="45720" rtlCol="0" anchor="ctr"/>
          <a:lstStyle>
            <a:lvl1pPr algn="r">
              <a:defRPr sz="1200" smtClean="0">
                <a:solidFill>
                  <a:schemeClr val="tx1">
                    <a:tint val="75000"/>
                  </a:schemeClr>
                </a:solidFill>
                <a:latin typeface="Calibri" pitchFamily="34" charset="0"/>
                <a:ea typeface="+mn-ea"/>
                <a:cs typeface="+mn-cs"/>
              </a:defRPr>
            </a:lvl1pPr>
          </a:lstStyle>
          <a:p>
            <a:pPr>
              <a:defRPr/>
            </a:pPr>
            <a:r>
              <a:rPr lang="de-DE" smtClean="0"/>
              <a:t>HPC Summit 2017</a:t>
            </a:r>
            <a:endParaRPr lang="de-DE" dirty="0"/>
          </a:p>
        </p:txBody>
      </p:sp>
      <p:sp>
        <p:nvSpPr>
          <p:cNvPr id="4" name="Foliennummernplatzhalter 3"/>
          <p:cNvSpPr>
            <a:spLocks noGrp="1"/>
          </p:cNvSpPr>
          <p:nvPr>
            <p:ph type="sldNum" sz="quarter" idx="4"/>
          </p:nvPr>
        </p:nvSpPr>
        <p:spPr>
          <a:xfrm>
            <a:off x="8566150" y="6553200"/>
            <a:ext cx="533400" cy="3048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mn-cs"/>
              </a:defRPr>
            </a:lvl1pPr>
          </a:lstStyle>
          <a:p>
            <a:pPr>
              <a:defRPr/>
            </a:pPr>
            <a:fld id="{9132A318-DA03-C84E-B5BB-7054F27371D2}" type="slidenum">
              <a:rPr lang="de-DE"/>
              <a:pPr>
                <a:defRPr/>
              </a:pPr>
              <a:t>‹Nr.›</a:t>
            </a:fld>
            <a:endParaRPr lang="de-DE"/>
          </a:p>
        </p:txBody>
      </p:sp>
      <p:pic>
        <p:nvPicPr>
          <p:cNvPr id="1035" name="Picture 10"/>
          <p:cNvPicPr preferRelativeResize="0">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8458200" y="76200"/>
            <a:ext cx="635000"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049" r:id="rId1"/>
    <p:sldLayoutId id="2147485037" r:id="rId2"/>
    <p:sldLayoutId id="2147485038" r:id="rId3"/>
    <p:sldLayoutId id="2147485039" r:id="rId4"/>
    <p:sldLayoutId id="2147485040" r:id="rId5"/>
    <p:sldLayoutId id="2147485041" r:id="rId6"/>
    <p:sldLayoutId id="2147485042" r:id="rId7"/>
    <p:sldLayoutId id="2147485043" r:id="rId8"/>
    <p:sldLayoutId id="2147485044" r:id="rId9"/>
    <p:sldLayoutId id="2147485045" r:id="rId10"/>
    <p:sldLayoutId id="2147485046" r:id="rId11"/>
    <p:sldLayoutId id="2147485050" r:id="rId12"/>
    <p:sldLayoutId id="2147485051" r:id="rId13"/>
    <p:sldLayoutId id="2147485052" r:id="rId14"/>
    <p:sldLayoutId id="2147485053" r:id="rId15"/>
    <p:sldLayoutId id="2147485057" r:id="rId16"/>
    <p:sldLayoutId id="2147485067" r:id="rId17"/>
  </p:sldLayoutIdLst>
  <p:transition/>
  <p:timing>
    <p:tnLst>
      <p:par>
        <p:cTn id="1" dur="indefinite" restart="never" nodeType="tmRoot"/>
      </p:par>
    </p:tnLst>
  </p:timing>
  <p:hf hdr="0"/>
  <p:txStyles>
    <p:titleStyle>
      <a:lvl1pPr algn="l" rtl="0" eaLnBrk="0" fontAlgn="base" hangingPunct="0">
        <a:lnSpc>
          <a:spcPct val="90000"/>
        </a:lnSpc>
        <a:spcBef>
          <a:spcPct val="0"/>
        </a:spcBef>
        <a:spcAft>
          <a:spcPct val="0"/>
        </a:spcAft>
        <a:defRPr sz="2400" b="1">
          <a:solidFill>
            <a:srgbClr val="006C30"/>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2400" b="1">
          <a:solidFill>
            <a:srgbClr val="006C30"/>
          </a:solidFill>
          <a:latin typeface="Calibri" pitchFamily="34" charset="0"/>
          <a:ea typeface="ＭＳ Ｐゴシック" charset="0"/>
          <a:cs typeface="ＭＳ Ｐゴシック" charset="0"/>
        </a:defRPr>
      </a:lvl2pPr>
      <a:lvl3pPr algn="l" rtl="0" eaLnBrk="0" fontAlgn="base" hangingPunct="0">
        <a:lnSpc>
          <a:spcPct val="90000"/>
        </a:lnSpc>
        <a:spcBef>
          <a:spcPct val="0"/>
        </a:spcBef>
        <a:spcAft>
          <a:spcPct val="0"/>
        </a:spcAft>
        <a:defRPr sz="2400" b="1">
          <a:solidFill>
            <a:srgbClr val="006C30"/>
          </a:solidFill>
          <a:latin typeface="Calibri" pitchFamily="34" charset="0"/>
          <a:ea typeface="ＭＳ Ｐゴシック" charset="0"/>
          <a:cs typeface="ＭＳ Ｐゴシック" charset="0"/>
        </a:defRPr>
      </a:lvl3pPr>
      <a:lvl4pPr algn="l" rtl="0" eaLnBrk="0" fontAlgn="base" hangingPunct="0">
        <a:lnSpc>
          <a:spcPct val="90000"/>
        </a:lnSpc>
        <a:spcBef>
          <a:spcPct val="0"/>
        </a:spcBef>
        <a:spcAft>
          <a:spcPct val="0"/>
        </a:spcAft>
        <a:defRPr sz="2400" b="1">
          <a:solidFill>
            <a:srgbClr val="006C30"/>
          </a:solidFill>
          <a:latin typeface="Calibri" pitchFamily="34" charset="0"/>
          <a:ea typeface="ＭＳ Ｐゴシック" charset="0"/>
          <a:cs typeface="ＭＳ Ｐゴシック" charset="0"/>
        </a:defRPr>
      </a:lvl4pPr>
      <a:lvl5pPr algn="l" rtl="0" eaLnBrk="0" fontAlgn="base" hangingPunct="0">
        <a:lnSpc>
          <a:spcPct val="90000"/>
        </a:lnSpc>
        <a:spcBef>
          <a:spcPct val="0"/>
        </a:spcBef>
        <a:spcAft>
          <a:spcPct val="0"/>
        </a:spcAft>
        <a:defRPr sz="2400" b="1">
          <a:solidFill>
            <a:srgbClr val="006C30"/>
          </a:solidFill>
          <a:latin typeface="Calibri" pitchFamily="34" charset="0"/>
          <a:ea typeface="ＭＳ Ｐゴシック" charset="0"/>
          <a:cs typeface="ＭＳ Ｐゴシック" charset="0"/>
        </a:defRPr>
      </a:lvl5pPr>
      <a:lvl6pPr marL="457200" algn="l" rtl="0" fontAlgn="base">
        <a:lnSpc>
          <a:spcPct val="90000"/>
        </a:lnSpc>
        <a:spcBef>
          <a:spcPct val="0"/>
        </a:spcBef>
        <a:spcAft>
          <a:spcPct val="0"/>
        </a:spcAft>
        <a:defRPr sz="2400" b="1">
          <a:solidFill>
            <a:srgbClr val="006C30"/>
          </a:solidFill>
          <a:latin typeface="Calibri" pitchFamily="34" charset="0"/>
        </a:defRPr>
      </a:lvl6pPr>
      <a:lvl7pPr marL="914400" algn="l" rtl="0" fontAlgn="base">
        <a:lnSpc>
          <a:spcPct val="90000"/>
        </a:lnSpc>
        <a:spcBef>
          <a:spcPct val="0"/>
        </a:spcBef>
        <a:spcAft>
          <a:spcPct val="0"/>
        </a:spcAft>
        <a:defRPr sz="2400" b="1">
          <a:solidFill>
            <a:srgbClr val="006C30"/>
          </a:solidFill>
          <a:latin typeface="Calibri" pitchFamily="34" charset="0"/>
        </a:defRPr>
      </a:lvl7pPr>
      <a:lvl8pPr marL="1371600" algn="l" rtl="0" fontAlgn="base">
        <a:lnSpc>
          <a:spcPct val="90000"/>
        </a:lnSpc>
        <a:spcBef>
          <a:spcPct val="0"/>
        </a:spcBef>
        <a:spcAft>
          <a:spcPct val="0"/>
        </a:spcAft>
        <a:defRPr sz="2400" b="1">
          <a:solidFill>
            <a:srgbClr val="006C30"/>
          </a:solidFill>
          <a:latin typeface="Calibri" pitchFamily="34" charset="0"/>
        </a:defRPr>
      </a:lvl8pPr>
      <a:lvl9pPr marL="1828800" algn="l" rtl="0" fontAlgn="base">
        <a:lnSpc>
          <a:spcPct val="90000"/>
        </a:lnSpc>
        <a:spcBef>
          <a:spcPct val="0"/>
        </a:spcBef>
        <a:spcAft>
          <a:spcPct val="0"/>
        </a:spcAft>
        <a:defRPr sz="2400" b="1">
          <a:solidFill>
            <a:srgbClr val="006C30"/>
          </a:solidFill>
          <a:latin typeface="Calibri" pitchFamily="34" charset="0"/>
        </a:defRPr>
      </a:lvl9pPr>
    </p:titleStyle>
    <p:bodyStyle>
      <a:lvl1pPr marL="387350" indent="-387350" algn="l" rtl="0" eaLnBrk="0" fontAlgn="base" hangingPunct="0">
        <a:spcBef>
          <a:spcPct val="0"/>
        </a:spcBef>
        <a:spcAft>
          <a:spcPct val="0"/>
        </a:spcAft>
        <a:buClr>
          <a:srgbClr val="006C30"/>
        </a:buClr>
        <a:buSzPct val="80000"/>
        <a:buFont typeface="Wingdings" charset="0"/>
        <a:buChar char="n"/>
        <a:defRPr sz="2400">
          <a:solidFill>
            <a:schemeClr val="tx1"/>
          </a:solidFill>
          <a:latin typeface="+mn-lt"/>
          <a:ea typeface="ＭＳ Ｐゴシック" charset="0"/>
          <a:cs typeface="ＭＳ Ｐゴシック" charset="0"/>
        </a:defRPr>
      </a:lvl1pPr>
      <a:lvl2pPr marL="858838" indent="-280988" algn="l" rtl="0" eaLnBrk="0" fontAlgn="base" hangingPunct="0">
        <a:spcBef>
          <a:spcPct val="10000"/>
        </a:spcBef>
        <a:spcAft>
          <a:spcPct val="0"/>
        </a:spcAft>
        <a:buChar char="–"/>
        <a:defRPr sz="2000">
          <a:solidFill>
            <a:schemeClr val="tx1"/>
          </a:solidFill>
          <a:latin typeface="+mn-lt"/>
          <a:ea typeface="ＭＳ Ｐゴシック" charset="0"/>
        </a:defRPr>
      </a:lvl2pPr>
      <a:lvl3pPr marL="1336675" indent="184150" algn="l" rtl="0" eaLnBrk="0" fontAlgn="base" hangingPunct="0">
        <a:spcBef>
          <a:spcPct val="10000"/>
        </a:spcBef>
        <a:spcAft>
          <a:spcPct val="0"/>
        </a:spcAft>
        <a:buChar char="•"/>
        <a:defRPr>
          <a:solidFill>
            <a:schemeClr val="tx1"/>
          </a:solidFill>
          <a:latin typeface="+mn-lt"/>
          <a:ea typeface="ＭＳ Ｐゴシック" charset="0"/>
        </a:defRPr>
      </a:lvl3pPr>
      <a:lvl4pPr marL="2568575" indent="-184150" algn="l" rtl="0" eaLnBrk="0" fontAlgn="base" hangingPunct="0">
        <a:spcBef>
          <a:spcPct val="20000"/>
        </a:spcBef>
        <a:spcAft>
          <a:spcPct val="0"/>
        </a:spcAft>
        <a:defRPr sz="1600">
          <a:solidFill>
            <a:schemeClr val="tx1"/>
          </a:solidFill>
          <a:latin typeface="Arial" charset="0"/>
          <a:ea typeface="ＭＳ Ｐゴシック" charset="0"/>
        </a:defRPr>
      </a:lvl4pPr>
      <a:lvl5pPr marL="2943225" indent="-184150" algn="l" rtl="0" eaLnBrk="0" fontAlgn="base" hangingPunct="0">
        <a:spcBef>
          <a:spcPct val="20000"/>
        </a:spcBef>
        <a:spcAft>
          <a:spcPct val="0"/>
        </a:spcAft>
        <a:buChar char="•"/>
        <a:defRPr sz="1400">
          <a:solidFill>
            <a:schemeClr val="tx1"/>
          </a:solidFill>
          <a:latin typeface="Arial" charset="0"/>
          <a:ea typeface="ＭＳ Ｐゴシック" charset="0"/>
        </a:defRPr>
      </a:lvl5pPr>
      <a:lvl6pPr marL="3400425" indent="-184150" algn="l" rtl="0" fontAlgn="base">
        <a:spcBef>
          <a:spcPct val="20000"/>
        </a:spcBef>
        <a:spcAft>
          <a:spcPct val="0"/>
        </a:spcAft>
        <a:buChar char="•"/>
        <a:defRPr sz="1400">
          <a:solidFill>
            <a:schemeClr val="tx1"/>
          </a:solidFill>
          <a:latin typeface="Arial" charset="0"/>
        </a:defRPr>
      </a:lvl6pPr>
      <a:lvl7pPr marL="3857625" indent="-184150" algn="l" rtl="0" fontAlgn="base">
        <a:spcBef>
          <a:spcPct val="20000"/>
        </a:spcBef>
        <a:spcAft>
          <a:spcPct val="0"/>
        </a:spcAft>
        <a:buChar char="•"/>
        <a:defRPr sz="1400">
          <a:solidFill>
            <a:schemeClr val="tx1"/>
          </a:solidFill>
          <a:latin typeface="Arial" charset="0"/>
        </a:defRPr>
      </a:lvl7pPr>
      <a:lvl8pPr marL="4314825" indent="-184150" algn="l" rtl="0" fontAlgn="base">
        <a:spcBef>
          <a:spcPct val="20000"/>
        </a:spcBef>
        <a:spcAft>
          <a:spcPct val="0"/>
        </a:spcAft>
        <a:buChar char="•"/>
        <a:defRPr sz="1400">
          <a:solidFill>
            <a:schemeClr val="tx1"/>
          </a:solidFill>
          <a:latin typeface="Arial" charset="0"/>
        </a:defRPr>
      </a:lvl8pPr>
      <a:lvl9pPr marL="4772025" indent="-184150" algn="l" rtl="0" fontAlgn="base">
        <a:spcBef>
          <a:spcPct val="20000"/>
        </a:spcBef>
        <a:spcAft>
          <a:spcPct val="0"/>
        </a:spcAft>
        <a:buChar char="•"/>
        <a:defRPr sz="1400">
          <a:solidFill>
            <a:schemeClr val="tx1"/>
          </a:solidFill>
          <a:latin typeface="Arial"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ChangeArrowheads="1"/>
          </p:cNvSpPr>
          <p:nvPr/>
        </p:nvSpPr>
        <p:spPr bwMode="auto">
          <a:xfrm>
            <a:off x="0" y="6553200"/>
            <a:ext cx="9144000" cy="304800"/>
          </a:xfrm>
          <a:prstGeom prst="rect">
            <a:avLst/>
          </a:prstGeom>
          <a:solidFill>
            <a:srgbClr val="D7D8D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de-DE">
              <a:cs typeface="+mn-cs"/>
            </a:endParaRPr>
          </a:p>
        </p:txBody>
      </p:sp>
      <p:sp>
        <p:nvSpPr>
          <p:cNvPr id="1027" name="Rectangle 4"/>
          <p:cNvSpPr>
            <a:spLocks noGrp="1" noChangeArrowheads="1"/>
          </p:cNvSpPr>
          <p:nvPr>
            <p:ph type="body" idx="1"/>
          </p:nvPr>
        </p:nvSpPr>
        <p:spPr bwMode="auto">
          <a:xfrm>
            <a:off x="76200" y="838200"/>
            <a:ext cx="8991600" cy="5638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Hier klicken, um Master-Textformat zu bearbeiten.</a:t>
            </a:r>
          </a:p>
          <a:p>
            <a:pPr lvl="1"/>
            <a:r>
              <a:rPr lang="en-US"/>
              <a:t>Zweite Ebene</a:t>
            </a:r>
          </a:p>
          <a:p>
            <a:pPr lvl="2"/>
            <a:r>
              <a:rPr lang="en-US"/>
              <a:t>Dritte Ebene</a:t>
            </a:r>
          </a:p>
        </p:txBody>
      </p:sp>
      <p:sp>
        <p:nvSpPr>
          <p:cNvPr id="1028" name="Rectangle 5"/>
          <p:cNvSpPr>
            <a:spLocks noChangeArrowheads="1"/>
          </p:cNvSpPr>
          <p:nvPr/>
        </p:nvSpPr>
        <p:spPr bwMode="auto">
          <a:xfrm>
            <a:off x="0" y="0"/>
            <a:ext cx="9144000" cy="760414"/>
          </a:xfrm>
          <a:prstGeom prst="rect">
            <a:avLst/>
          </a:prstGeom>
          <a:solidFill>
            <a:srgbClr val="C6C7BE"/>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de-DE">
              <a:cs typeface="+mn-cs"/>
            </a:endParaRPr>
          </a:p>
        </p:txBody>
      </p:sp>
      <p:sp>
        <p:nvSpPr>
          <p:cNvPr id="1029" name="Rectangle 6"/>
          <p:cNvSpPr>
            <a:spLocks noGrp="1" noChangeArrowheads="1"/>
          </p:cNvSpPr>
          <p:nvPr>
            <p:ph type="title"/>
          </p:nvPr>
        </p:nvSpPr>
        <p:spPr bwMode="auto">
          <a:xfrm>
            <a:off x="1828800" y="76202"/>
            <a:ext cx="6248400" cy="641351"/>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endParaRPr lang="de-DE" dirty="0"/>
          </a:p>
        </p:txBody>
      </p:sp>
      <p:pic>
        <p:nvPicPr>
          <p:cNvPr id="1030" name="Picture 14"/>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3813" y="15876"/>
            <a:ext cx="1447800" cy="71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31" name="Grafik 9" descr="mnmLogoNeu-50grau.pdf.emf"/>
          <p:cNvPicPr>
            <a:picLocks noChangeAspect="1"/>
          </p:cNvPicPr>
          <p:nvPr userDrawn="1"/>
        </p:nvPicPr>
        <p:blipFill>
          <a:blip r:embed="rId10">
            <a:extLst>
              <a:ext uri="{28A0092B-C50C-407E-A947-70E740481C1C}">
                <a14:useLocalDpi xmlns:a14="http://schemas.microsoft.com/office/drawing/2010/main" val="0"/>
              </a:ext>
            </a:extLst>
          </a:blip>
          <a:srcRect t="2" b="26782"/>
          <a:stretch>
            <a:fillRect/>
          </a:stretch>
        </p:blipFill>
        <p:spPr bwMode="auto">
          <a:xfrm>
            <a:off x="15875" y="6591300"/>
            <a:ext cx="1271588" cy="25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atumsplatzhalter 1"/>
          <p:cNvSpPr>
            <a:spLocks noGrp="1"/>
          </p:cNvSpPr>
          <p:nvPr>
            <p:ph type="dt" sz="half" idx="2"/>
          </p:nvPr>
        </p:nvSpPr>
        <p:spPr>
          <a:xfrm>
            <a:off x="1287463" y="6553200"/>
            <a:ext cx="2133600" cy="304800"/>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cs typeface="+mn-cs"/>
              </a:defRPr>
            </a:lvl1pPr>
          </a:lstStyle>
          <a:p>
            <a:pPr>
              <a:defRPr/>
            </a:pPr>
            <a:r>
              <a:rPr lang="de-DE" smtClean="0"/>
              <a:t>Dieter Kranzlmüller</a:t>
            </a:r>
            <a:endParaRPr lang="de-DE"/>
          </a:p>
        </p:txBody>
      </p:sp>
      <p:sp>
        <p:nvSpPr>
          <p:cNvPr id="3" name="Fußzeilenplatzhalter 2"/>
          <p:cNvSpPr>
            <a:spLocks noGrp="1"/>
          </p:cNvSpPr>
          <p:nvPr>
            <p:ph type="ftr" sz="quarter" idx="3"/>
          </p:nvPr>
        </p:nvSpPr>
        <p:spPr>
          <a:xfrm>
            <a:off x="5638800" y="6553200"/>
            <a:ext cx="2895600" cy="304800"/>
          </a:xfrm>
          <a:prstGeom prst="rect">
            <a:avLst/>
          </a:prstGeom>
        </p:spPr>
        <p:txBody>
          <a:bodyPr vert="horz" lIns="91440" tIns="45720" rIns="91440" bIns="45720" rtlCol="0" anchor="ctr"/>
          <a:lstStyle>
            <a:lvl1pPr algn="r">
              <a:defRPr sz="1200" smtClean="0">
                <a:solidFill>
                  <a:schemeClr val="tx1">
                    <a:tint val="75000"/>
                  </a:schemeClr>
                </a:solidFill>
                <a:latin typeface="Calibri" pitchFamily="34" charset="0"/>
                <a:ea typeface="+mn-ea"/>
                <a:cs typeface="+mn-cs"/>
              </a:defRPr>
            </a:lvl1pPr>
          </a:lstStyle>
          <a:p>
            <a:pPr>
              <a:defRPr/>
            </a:pPr>
            <a:r>
              <a:rPr lang="de-DE" smtClean="0"/>
              <a:t>Universität Salzburg</a:t>
            </a:r>
            <a:endParaRPr lang="de-DE" dirty="0"/>
          </a:p>
        </p:txBody>
      </p:sp>
      <p:sp>
        <p:nvSpPr>
          <p:cNvPr id="4" name="Foliennummernplatzhalter 3"/>
          <p:cNvSpPr>
            <a:spLocks noGrp="1"/>
          </p:cNvSpPr>
          <p:nvPr>
            <p:ph type="sldNum" sz="quarter" idx="4"/>
          </p:nvPr>
        </p:nvSpPr>
        <p:spPr>
          <a:xfrm>
            <a:off x="8566150" y="6553200"/>
            <a:ext cx="533400" cy="3048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mn-cs"/>
              </a:defRPr>
            </a:lvl1pPr>
          </a:lstStyle>
          <a:p>
            <a:pPr>
              <a:defRPr/>
            </a:pPr>
            <a:fld id="{9132A318-DA03-C84E-B5BB-7054F27371D2}" type="slidenum">
              <a:rPr lang="de-DE"/>
              <a:pPr>
                <a:defRPr/>
              </a:pPr>
              <a:t>‹Nr.›</a:t>
            </a:fld>
            <a:endParaRPr lang="de-DE"/>
          </a:p>
        </p:txBody>
      </p:sp>
      <p:pic>
        <p:nvPicPr>
          <p:cNvPr id="1035" name="Picture 10"/>
          <p:cNvPicPr preferRelativeResize="0">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8458200" y="76201"/>
            <a:ext cx="635000"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03395929"/>
      </p:ext>
    </p:extLst>
  </p:cSld>
  <p:clrMap bg1="lt1" tx1="dk1" bg2="lt2" tx2="dk2" accent1="accent1" accent2="accent2" accent3="accent3" accent4="accent4" accent5="accent5" accent6="accent6" hlink="hlink" folHlink="folHlink"/>
  <p:sldLayoutIdLst>
    <p:sldLayoutId id="2147485060" r:id="rId1"/>
    <p:sldLayoutId id="2147485061" r:id="rId2"/>
    <p:sldLayoutId id="2147485062" r:id="rId3"/>
    <p:sldLayoutId id="2147485063" r:id="rId4"/>
    <p:sldLayoutId id="2147485064" r:id="rId5"/>
    <p:sldLayoutId id="2147485065" r:id="rId6"/>
    <p:sldLayoutId id="2147485066" r:id="rId7"/>
  </p:sldLayoutIdLst>
  <p:transition/>
  <p:timing>
    <p:tnLst>
      <p:par>
        <p:cTn id="1" dur="indefinite" restart="never" nodeType="tmRoot"/>
      </p:par>
    </p:tnLst>
  </p:timing>
  <p:hf hdr="0"/>
  <p:txStyles>
    <p:titleStyle>
      <a:lvl1pPr algn="l" rtl="0" eaLnBrk="0" fontAlgn="base" hangingPunct="0">
        <a:lnSpc>
          <a:spcPct val="90000"/>
        </a:lnSpc>
        <a:spcBef>
          <a:spcPct val="0"/>
        </a:spcBef>
        <a:spcAft>
          <a:spcPct val="0"/>
        </a:spcAft>
        <a:defRPr sz="2400" b="1">
          <a:solidFill>
            <a:srgbClr val="006C30"/>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2400" b="1">
          <a:solidFill>
            <a:srgbClr val="006C30"/>
          </a:solidFill>
          <a:latin typeface="Calibri" pitchFamily="34" charset="0"/>
          <a:ea typeface="ＭＳ Ｐゴシック" charset="0"/>
          <a:cs typeface="ＭＳ Ｐゴシック" charset="0"/>
        </a:defRPr>
      </a:lvl2pPr>
      <a:lvl3pPr algn="l" rtl="0" eaLnBrk="0" fontAlgn="base" hangingPunct="0">
        <a:lnSpc>
          <a:spcPct val="90000"/>
        </a:lnSpc>
        <a:spcBef>
          <a:spcPct val="0"/>
        </a:spcBef>
        <a:spcAft>
          <a:spcPct val="0"/>
        </a:spcAft>
        <a:defRPr sz="2400" b="1">
          <a:solidFill>
            <a:srgbClr val="006C30"/>
          </a:solidFill>
          <a:latin typeface="Calibri" pitchFamily="34" charset="0"/>
          <a:ea typeface="ＭＳ Ｐゴシック" charset="0"/>
          <a:cs typeface="ＭＳ Ｐゴシック" charset="0"/>
        </a:defRPr>
      </a:lvl3pPr>
      <a:lvl4pPr algn="l" rtl="0" eaLnBrk="0" fontAlgn="base" hangingPunct="0">
        <a:lnSpc>
          <a:spcPct val="90000"/>
        </a:lnSpc>
        <a:spcBef>
          <a:spcPct val="0"/>
        </a:spcBef>
        <a:spcAft>
          <a:spcPct val="0"/>
        </a:spcAft>
        <a:defRPr sz="2400" b="1">
          <a:solidFill>
            <a:srgbClr val="006C30"/>
          </a:solidFill>
          <a:latin typeface="Calibri" pitchFamily="34" charset="0"/>
          <a:ea typeface="ＭＳ Ｐゴシック" charset="0"/>
          <a:cs typeface="ＭＳ Ｐゴシック" charset="0"/>
        </a:defRPr>
      </a:lvl4pPr>
      <a:lvl5pPr algn="l" rtl="0" eaLnBrk="0" fontAlgn="base" hangingPunct="0">
        <a:lnSpc>
          <a:spcPct val="90000"/>
        </a:lnSpc>
        <a:spcBef>
          <a:spcPct val="0"/>
        </a:spcBef>
        <a:spcAft>
          <a:spcPct val="0"/>
        </a:spcAft>
        <a:defRPr sz="2400" b="1">
          <a:solidFill>
            <a:srgbClr val="006C30"/>
          </a:solidFill>
          <a:latin typeface="Calibri" pitchFamily="34" charset="0"/>
          <a:ea typeface="ＭＳ Ｐゴシック" charset="0"/>
          <a:cs typeface="ＭＳ Ｐゴシック" charset="0"/>
        </a:defRPr>
      </a:lvl5pPr>
      <a:lvl6pPr marL="457195" algn="l" rtl="0" fontAlgn="base">
        <a:lnSpc>
          <a:spcPct val="90000"/>
        </a:lnSpc>
        <a:spcBef>
          <a:spcPct val="0"/>
        </a:spcBef>
        <a:spcAft>
          <a:spcPct val="0"/>
        </a:spcAft>
        <a:defRPr sz="2400" b="1">
          <a:solidFill>
            <a:srgbClr val="006C30"/>
          </a:solidFill>
          <a:latin typeface="Calibri" pitchFamily="34" charset="0"/>
        </a:defRPr>
      </a:lvl6pPr>
      <a:lvl7pPr marL="914390" algn="l" rtl="0" fontAlgn="base">
        <a:lnSpc>
          <a:spcPct val="90000"/>
        </a:lnSpc>
        <a:spcBef>
          <a:spcPct val="0"/>
        </a:spcBef>
        <a:spcAft>
          <a:spcPct val="0"/>
        </a:spcAft>
        <a:defRPr sz="2400" b="1">
          <a:solidFill>
            <a:srgbClr val="006C30"/>
          </a:solidFill>
          <a:latin typeface="Calibri" pitchFamily="34" charset="0"/>
        </a:defRPr>
      </a:lvl7pPr>
      <a:lvl8pPr marL="1371587" algn="l" rtl="0" fontAlgn="base">
        <a:lnSpc>
          <a:spcPct val="90000"/>
        </a:lnSpc>
        <a:spcBef>
          <a:spcPct val="0"/>
        </a:spcBef>
        <a:spcAft>
          <a:spcPct val="0"/>
        </a:spcAft>
        <a:defRPr sz="2400" b="1">
          <a:solidFill>
            <a:srgbClr val="006C30"/>
          </a:solidFill>
          <a:latin typeface="Calibri" pitchFamily="34" charset="0"/>
        </a:defRPr>
      </a:lvl8pPr>
      <a:lvl9pPr marL="1828782" algn="l" rtl="0" fontAlgn="base">
        <a:lnSpc>
          <a:spcPct val="90000"/>
        </a:lnSpc>
        <a:spcBef>
          <a:spcPct val="0"/>
        </a:spcBef>
        <a:spcAft>
          <a:spcPct val="0"/>
        </a:spcAft>
        <a:defRPr sz="2400" b="1">
          <a:solidFill>
            <a:srgbClr val="006C30"/>
          </a:solidFill>
          <a:latin typeface="Calibri" pitchFamily="34" charset="0"/>
        </a:defRPr>
      </a:lvl9pPr>
    </p:titleStyle>
    <p:bodyStyle>
      <a:lvl1pPr marL="387347" indent="-387347" algn="l" rtl="0" eaLnBrk="0" fontAlgn="base" hangingPunct="0">
        <a:spcBef>
          <a:spcPct val="0"/>
        </a:spcBef>
        <a:spcAft>
          <a:spcPct val="0"/>
        </a:spcAft>
        <a:buClr>
          <a:srgbClr val="006C30"/>
        </a:buClr>
        <a:buSzPct val="80000"/>
        <a:buFont typeface="Wingdings" charset="0"/>
        <a:buChar char="n"/>
        <a:defRPr sz="2400">
          <a:solidFill>
            <a:schemeClr val="tx1"/>
          </a:solidFill>
          <a:latin typeface="+mn-lt"/>
          <a:ea typeface="ＭＳ Ｐゴシック" charset="0"/>
          <a:cs typeface="ＭＳ Ｐゴシック" charset="0"/>
        </a:defRPr>
      </a:lvl1pPr>
      <a:lvl2pPr marL="858830" indent="-280985" algn="l" rtl="0" eaLnBrk="0" fontAlgn="base" hangingPunct="0">
        <a:spcBef>
          <a:spcPct val="10000"/>
        </a:spcBef>
        <a:spcAft>
          <a:spcPct val="0"/>
        </a:spcAft>
        <a:buChar char="–"/>
        <a:defRPr sz="2000">
          <a:solidFill>
            <a:schemeClr val="tx1"/>
          </a:solidFill>
          <a:latin typeface="+mn-lt"/>
          <a:ea typeface="ＭＳ Ｐゴシック" charset="0"/>
        </a:defRPr>
      </a:lvl2pPr>
      <a:lvl3pPr marL="1336661" indent="184148" algn="l" rtl="0" eaLnBrk="0" fontAlgn="base" hangingPunct="0">
        <a:spcBef>
          <a:spcPct val="10000"/>
        </a:spcBef>
        <a:spcAft>
          <a:spcPct val="0"/>
        </a:spcAft>
        <a:buChar char="•"/>
        <a:defRPr>
          <a:solidFill>
            <a:schemeClr val="tx1"/>
          </a:solidFill>
          <a:latin typeface="+mn-lt"/>
          <a:ea typeface="ＭＳ Ｐゴシック" charset="0"/>
        </a:defRPr>
      </a:lvl3pPr>
      <a:lvl4pPr marL="2568548" indent="-184148" algn="l" rtl="0" eaLnBrk="0" fontAlgn="base" hangingPunct="0">
        <a:spcBef>
          <a:spcPct val="20000"/>
        </a:spcBef>
        <a:spcAft>
          <a:spcPct val="0"/>
        </a:spcAft>
        <a:defRPr sz="1600">
          <a:solidFill>
            <a:schemeClr val="tx1"/>
          </a:solidFill>
          <a:latin typeface="Arial" charset="0"/>
          <a:ea typeface="ＭＳ Ｐゴシック" charset="0"/>
        </a:defRPr>
      </a:lvl4pPr>
      <a:lvl5pPr marL="2943196" indent="-184148" algn="l" rtl="0" eaLnBrk="0" fontAlgn="base" hangingPunct="0">
        <a:spcBef>
          <a:spcPct val="20000"/>
        </a:spcBef>
        <a:spcAft>
          <a:spcPct val="0"/>
        </a:spcAft>
        <a:buChar char="•"/>
        <a:defRPr sz="1400">
          <a:solidFill>
            <a:schemeClr val="tx1"/>
          </a:solidFill>
          <a:latin typeface="Arial" charset="0"/>
          <a:ea typeface="ＭＳ Ｐゴシック" charset="0"/>
        </a:defRPr>
      </a:lvl5pPr>
      <a:lvl6pPr marL="3400391" indent="-184148" algn="l" rtl="0" fontAlgn="base">
        <a:spcBef>
          <a:spcPct val="20000"/>
        </a:spcBef>
        <a:spcAft>
          <a:spcPct val="0"/>
        </a:spcAft>
        <a:buChar char="•"/>
        <a:defRPr sz="1400">
          <a:solidFill>
            <a:schemeClr val="tx1"/>
          </a:solidFill>
          <a:latin typeface="Arial" charset="0"/>
        </a:defRPr>
      </a:lvl6pPr>
      <a:lvl7pPr marL="3857587" indent="-184148" algn="l" rtl="0" fontAlgn="base">
        <a:spcBef>
          <a:spcPct val="20000"/>
        </a:spcBef>
        <a:spcAft>
          <a:spcPct val="0"/>
        </a:spcAft>
        <a:buChar char="•"/>
        <a:defRPr sz="1400">
          <a:solidFill>
            <a:schemeClr val="tx1"/>
          </a:solidFill>
          <a:latin typeface="Arial" charset="0"/>
        </a:defRPr>
      </a:lvl7pPr>
      <a:lvl8pPr marL="4314782" indent="-184148" algn="l" rtl="0" fontAlgn="base">
        <a:spcBef>
          <a:spcPct val="20000"/>
        </a:spcBef>
        <a:spcAft>
          <a:spcPct val="0"/>
        </a:spcAft>
        <a:buChar char="•"/>
        <a:defRPr sz="1400">
          <a:solidFill>
            <a:schemeClr val="tx1"/>
          </a:solidFill>
          <a:latin typeface="Arial" charset="0"/>
        </a:defRPr>
      </a:lvl8pPr>
      <a:lvl9pPr marL="4771978" indent="-184148" algn="l" rtl="0" fontAlgn="base">
        <a:spcBef>
          <a:spcPct val="20000"/>
        </a:spcBef>
        <a:spcAft>
          <a:spcPct val="0"/>
        </a:spcAft>
        <a:buChar char="•"/>
        <a:defRPr sz="1400">
          <a:solidFill>
            <a:schemeClr val="tx1"/>
          </a:solidFill>
          <a:latin typeface="Arial" charset="0"/>
        </a:defRPr>
      </a:lvl9pPr>
    </p:bodyStyle>
    <p:otherStyle>
      <a:defPPr>
        <a:defRPr lang="de-DE"/>
      </a:defPPr>
      <a:lvl1pPr marL="0" algn="l" defTabSz="914390" rtl="0" eaLnBrk="1" latinLnBrk="0" hangingPunct="1">
        <a:defRPr sz="1800" kern="1200">
          <a:solidFill>
            <a:schemeClr val="tx1"/>
          </a:solidFill>
          <a:latin typeface="+mn-lt"/>
          <a:ea typeface="+mn-ea"/>
          <a:cs typeface="+mn-cs"/>
        </a:defRPr>
      </a:lvl1pPr>
      <a:lvl2pPr marL="457195" algn="l" defTabSz="914390" rtl="0" eaLnBrk="1" latinLnBrk="0" hangingPunct="1">
        <a:defRPr sz="1800" kern="1200">
          <a:solidFill>
            <a:schemeClr val="tx1"/>
          </a:solidFill>
          <a:latin typeface="+mn-lt"/>
          <a:ea typeface="+mn-ea"/>
          <a:cs typeface="+mn-cs"/>
        </a:defRPr>
      </a:lvl2pPr>
      <a:lvl3pPr marL="914390" algn="l" defTabSz="914390" rtl="0" eaLnBrk="1" latinLnBrk="0" hangingPunct="1">
        <a:defRPr sz="1800" kern="1200">
          <a:solidFill>
            <a:schemeClr val="tx1"/>
          </a:solidFill>
          <a:latin typeface="+mn-lt"/>
          <a:ea typeface="+mn-ea"/>
          <a:cs typeface="+mn-cs"/>
        </a:defRPr>
      </a:lvl3pPr>
      <a:lvl4pPr marL="1371587" algn="l" defTabSz="914390" rtl="0" eaLnBrk="1" latinLnBrk="0" hangingPunct="1">
        <a:defRPr sz="1800" kern="1200">
          <a:solidFill>
            <a:schemeClr val="tx1"/>
          </a:solidFill>
          <a:latin typeface="+mn-lt"/>
          <a:ea typeface="+mn-ea"/>
          <a:cs typeface="+mn-cs"/>
        </a:defRPr>
      </a:lvl4pPr>
      <a:lvl5pPr marL="1828782" algn="l" defTabSz="914390" rtl="0" eaLnBrk="1" latinLnBrk="0" hangingPunct="1">
        <a:defRPr sz="1800" kern="1200">
          <a:solidFill>
            <a:schemeClr val="tx1"/>
          </a:solidFill>
          <a:latin typeface="+mn-lt"/>
          <a:ea typeface="+mn-ea"/>
          <a:cs typeface="+mn-cs"/>
        </a:defRPr>
      </a:lvl5pPr>
      <a:lvl6pPr marL="2285977" algn="l" defTabSz="914390" rtl="0" eaLnBrk="1" latinLnBrk="0" hangingPunct="1">
        <a:defRPr sz="1800" kern="1200">
          <a:solidFill>
            <a:schemeClr val="tx1"/>
          </a:solidFill>
          <a:latin typeface="+mn-lt"/>
          <a:ea typeface="+mn-ea"/>
          <a:cs typeface="+mn-cs"/>
        </a:defRPr>
      </a:lvl6pPr>
      <a:lvl7pPr marL="2743172" algn="l" defTabSz="914390" rtl="0" eaLnBrk="1" latinLnBrk="0" hangingPunct="1">
        <a:defRPr sz="1800" kern="1200">
          <a:solidFill>
            <a:schemeClr val="tx1"/>
          </a:solidFill>
          <a:latin typeface="+mn-lt"/>
          <a:ea typeface="+mn-ea"/>
          <a:cs typeface="+mn-cs"/>
        </a:defRPr>
      </a:lvl7pPr>
      <a:lvl8pPr marL="3200368" algn="l" defTabSz="914390" rtl="0" eaLnBrk="1" latinLnBrk="0" hangingPunct="1">
        <a:defRPr sz="1800" kern="1200">
          <a:solidFill>
            <a:schemeClr val="tx1"/>
          </a:solidFill>
          <a:latin typeface="+mn-lt"/>
          <a:ea typeface="+mn-ea"/>
          <a:cs typeface="+mn-cs"/>
        </a:defRPr>
      </a:lvl8pPr>
      <a:lvl9pPr marL="3657564" algn="l" defTabSz="91439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827088" y="228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9850" tIns="34925" rIns="69850" bIns="34925" numCol="1" anchor="ctr" anchorCtr="0" compatLnSpc="1">
            <a:prstTxWarp prst="textNoShape">
              <a:avLst/>
            </a:prstTxWarp>
          </a:bodyPr>
          <a:lstStyle/>
          <a:p>
            <a:pPr lvl="0"/>
            <a:r>
              <a:rPr lang="de-DE"/>
              <a:t>Titel</a:t>
            </a:r>
          </a:p>
        </p:txBody>
      </p:sp>
      <p:sp>
        <p:nvSpPr>
          <p:cNvPr id="17411" name="Line 6"/>
          <p:cNvSpPr>
            <a:spLocks noChangeShapeType="1"/>
          </p:cNvSpPr>
          <p:nvPr/>
        </p:nvSpPr>
        <p:spPr bwMode="auto">
          <a:xfrm>
            <a:off x="211138" y="1447800"/>
            <a:ext cx="8721725"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a:lstStyle/>
          <a:p>
            <a:endParaRPr lang="de-DE"/>
          </a:p>
        </p:txBody>
      </p:sp>
      <p:sp>
        <p:nvSpPr>
          <p:cNvPr id="17412" name="Line 7"/>
          <p:cNvSpPr>
            <a:spLocks noChangeShapeType="1"/>
          </p:cNvSpPr>
          <p:nvPr/>
        </p:nvSpPr>
        <p:spPr bwMode="auto">
          <a:xfrm>
            <a:off x="280988" y="1371600"/>
            <a:ext cx="8721725" cy="0"/>
          </a:xfrm>
          <a:prstGeom prst="line">
            <a:avLst/>
          </a:prstGeom>
          <a:noFill/>
          <a:ln w="50800">
            <a:solidFill>
              <a:srgbClr val="FFCC00"/>
            </a:solidFill>
            <a:round/>
            <a:headEnd type="none" w="sm" len="sm"/>
            <a:tailEnd type="none" w="sm" len="sm"/>
          </a:ln>
          <a:extLst>
            <a:ext uri="{909E8E84-426E-40dd-AFC4-6F175D3DCCD1}">
              <a14:hiddenFill xmlns:a14="http://schemas.microsoft.com/office/drawing/2010/main" xmlns="">
                <a:noFill/>
              </a14:hiddenFill>
            </a:ext>
          </a:extLst>
        </p:spPr>
        <p:txBody>
          <a:bodyPr/>
          <a:lstStyle/>
          <a:p>
            <a:endParaRPr lang="de-DE"/>
          </a:p>
        </p:txBody>
      </p:sp>
      <p:sp>
        <p:nvSpPr>
          <p:cNvPr id="17413" name="Rectangle 8"/>
          <p:cNvSpPr>
            <a:spLocks noGrp="1" noChangeArrowheads="1"/>
          </p:cNvSpPr>
          <p:nvPr>
            <p:ph type="body" idx="1"/>
          </p:nvPr>
        </p:nvSpPr>
        <p:spPr bwMode="auto">
          <a:xfrm>
            <a:off x="844550" y="1752600"/>
            <a:ext cx="7737475"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de-DE"/>
              <a:t>Klicken Sie, um die Formate des Vorlagentextes zu bearbeiten</a:t>
            </a:r>
          </a:p>
          <a:p>
            <a:pPr lvl="1"/>
            <a:r>
              <a:rPr lang="de-DE"/>
              <a:t>Zweite Ebene</a:t>
            </a:r>
          </a:p>
          <a:p>
            <a:pPr lvl="2"/>
            <a:r>
              <a:rPr lang="de-DE"/>
              <a:t>Dritte Ebene</a:t>
            </a:r>
          </a:p>
          <a:p>
            <a:pPr lvl="3"/>
            <a:r>
              <a:rPr lang="de-DE"/>
              <a:t>Vierte Ebene</a:t>
            </a:r>
          </a:p>
          <a:p>
            <a:pPr lvl="4"/>
            <a:r>
              <a:rPr lang="de-DE"/>
              <a:t>Fünfte Ebene</a:t>
            </a:r>
          </a:p>
        </p:txBody>
      </p:sp>
      <p:graphicFrame>
        <p:nvGraphicFramePr>
          <p:cNvPr id="17414" name="Object 9"/>
          <p:cNvGraphicFramePr>
            <a:graphicFrameLocks/>
          </p:cNvGraphicFramePr>
          <p:nvPr/>
        </p:nvGraphicFramePr>
        <p:xfrm>
          <a:off x="8078788" y="228600"/>
          <a:ext cx="896937" cy="1058863"/>
        </p:xfrm>
        <a:graphic>
          <a:graphicData uri="http://schemas.openxmlformats.org/presentationml/2006/ole">
            <mc:AlternateContent xmlns:mc="http://schemas.openxmlformats.org/markup-compatibility/2006">
              <mc:Choice xmlns:v="urn:schemas-microsoft-com:vml" Requires="v">
                <p:oleObj spid="_x0000_s17485" name="Visio" r:id="rId7" imgW="1688592" imgH="1840992" progId="">
                  <p:embed/>
                </p:oleObj>
              </mc:Choice>
              <mc:Fallback>
                <p:oleObj name="Visio" r:id="rId7" imgW="1688592" imgH="1840992" progId="">
                  <p:embed/>
                  <p:pic>
                    <p:nvPicPr>
                      <p:cNvPr id="0" name="Object 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78788" y="228600"/>
                        <a:ext cx="896937" cy="1058863"/>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969696">
                                  <a:alpha val="74997"/>
                                </a:srgbClr>
                              </a:outerShdw>
                            </a:effectLst>
                          </a14:hiddenEffects>
                        </a:ext>
                      </a:extLst>
                    </p:spPr>
                  </p:pic>
                </p:oleObj>
              </mc:Fallback>
            </mc:AlternateContent>
          </a:graphicData>
        </a:graphic>
      </p:graphicFrame>
      <p:sp>
        <p:nvSpPr>
          <p:cNvPr id="3" name="Datumsplatzhalter 2"/>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cs typeface="Arial" charset="0"/>
              </a:defRPr>
            </a:lvl1pPr>
          </a:lstStyle>
          <a:p>
            <a:pPr>
              <a:defRPr/>
            </a:pPr>
            <a:r>
              <a:rPr lang="de-DE" smtClean="0"/>
              <a:t>D. Kranzlmüller</a:t>
            </a:r>
            <a:endParaRPr lang="de-DE"/>
          </a:p>
        </p:txBody>
      </p:sp>
      <p:sp>
        <p:nvSpPr>
          <p:cNvPr id="4" name="Fußzeilenplatzhalter 3"/>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cs typeface="Arial" charset="0"/>
              </a:defRPr>
            </a:lvl1pPr>
          </a:lstStyle>
          <a:p>
            <a:pPr>
              <a:defRPr/>
            </a:pPr>
            <a:r>
              <a:rPr lang="de-DE" smtClean="0"/>
              <a:t>HPC Summit 2017</a:t>
            </a:r>
            <a:endParaRPr lang="de-DE"/>
          </a:p>
        </p:txBody>
      </p:sp>
      <p:sp>
        <p:nvSpPr>
          <p:cNvPr id="5" name="Foliennummernplatzhalter 4"/>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D3B6C8A2-BDA6-2444-98CE-CE78A0D62226}"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5054" r:id="rId1"/>
    <p:sldLayoutId id="2147485047" r:id="rId2"/>
    <p:sldLayoutId id="2147485048" r:id="rId3"/>
    <p:sldLayoutId id="2147485055" r:id="rId4"/>
  </p:sldLayoutIdLst>
  <p:timing>
    <p:tnLst>
      <p:par>
        <p:cTn id="1" dur="indefinite" restart="never" nodeType="tmRoot"/>
      </p:par>
    </p:tnLst>
  </p:timing>
  <p:hf hdr="0"/>
  <p:txStyles>
    <p:titleStyle>
      <a:lvl1pPr algn="l" defTabSz="428625" rtl="0" eaLnBrk="0" fontAlgn="base" hangingPunct="0">
        <a:spcBef>
          <a:spcPct val="0"/>
        </a:spcBef>
        <a:spcAft>
          <a:spcPct val="0"/>
        </a:spcAft>
        <a:defRPr sz="2800">
          <a:solidFill>
            <a:schemeClr val="tx2"/>
          </a:solidFill>
          <a:latin typeface="+mj-lt"/>
          <a:ea typeface="ＭＳ Ｐゴシック" charset="0"/>
          <a:cs typeface="+mj-cs"/>
        </a:defRPr>
      </a:lvl1pPr>
      <a:lvl2pPr algn="l" defTabSz="428625" rtl="0" eaLnBrk="0" fontAlgn="base" hangingPunct="0">
        <a:spcBef>
          <a:spcPct val="0"/>
        </a:spcBef>
        <a:spcAft>
          <a:spcPct val="0"/>
        </a:spcAft>
        <a:defRPr sz="2800">
          <a:solidFill>
            <a:schemeClr val="tx2"/>
          </a:solidFill>
          <a:latin typeface="Arial" charset="0"/>
          <a:ea typeface="ＭＳ Ｐゴシック" charset="0"/>
          <a:cs typeface="Arial" charset="0"/>
        </a:defRPr>
      </a:lvl2pPr>
      <a:lvl3pPr algn="l" defTabSz="428625" rtl="0" eaLnBrk="0" fontAlgn="base" hangingPunct="0">
        <a:spcBef>
          <a:spcPct val="0"/>
        </a:spcBef>
        <a:spcAft>
          <a:spcPct val="0"/>
        </a:spcAft>
        <a:defRPr sz="2800">
          <a:solidFill>
            <a:schemeClr val="tx2"/>
          </a:solidFill>
          <a:latin typeface="Arial" charset="0"/>
          <a:ea typeface="ＭＳ Ｐゴシック" charset="0"/>
          <a:cs typeface="Arial" charset="0"/>
        </a:defRPr>
      </a:lvl3pPr>
      <a:lvl4pPr algn="l" defTabSz="428625" rtl="0" eaLnBrk="0" fontAlgn="base" hangingPunct="0">
        <a:spcBef>
          <a:spcPct val="0"/>
        </a:spcBef>
        <a:spcAft>
          <a:spcPct val="0"/>
        </a:spcAft>
        <a:defRPr sz="2800">
          <a:solidFill>
            <a:schemeClr val="tx2"/>
          </a:solidFill>
          <a:latin typeface="Arial" charset="0"/>
          <a:ea typeface="ＭＳ Ｐゴシック" charset="0"/>
          <a:cs typeface="Arial" charset="0"/>
        </a:defRPr>
      </a:lvl4pPr>
      <a:lvl5pPr algn="l" defTabSz="428625" rtl="0" eaLnBrk="0" fontAlgn="base" hangingPunct="0">
        <a:spcBef>
          <a:spcPct val="0"/>
        </a:spcBef>
        <a:spcAft>
          <a:spcPct val="0"/>
        </a:spcAft>
        <a:defRPr sz="2800">
          <a:solidFill>
            <a:schemeClr val="tx2"/>
          </a:solidFill>
          <a:latin typeface="Arial" charset="0"/>
          <a:ea typeface="ＭＳ Ｐゴシック" charset="0"/>
          <a:cs typeface="Arial" charset="0"/>
        </a:defRPr>
      </a:lvl5pPr>
      <a:lvl6pPr marL="457200" algn="l" defTabSz="428625" rtl="0" eaLnBrk="0" fontAlgn="base" hangingPunct="0">
        <a:spcBef>
          <a:spcPct val="0"/>
        </a:spcBef>
        <a:spcAft>
          <a:spcPct val="0"/>
        </a:spcAft>
        <a:defRPr sz="2800">
          <a:solidFill>
            <a:schemeClr val="tx2"/>
          </a:solidFill>
          <a:latin typeface="Arial" charset="0"/>
          <a:cs typeface="Arial" charset="0"/>
        </a:defRPr>
      </a:lvl6pPr>
      <a:lvl7pPr marL="914400" algn="l" defTabSz="428625" rtl="0" eaLnBrk="0" fontAlgn="base" hangingPunct="0">
        <a:spcBef>
          <a:spcPct val="0"/>
        </a:spcBef>
        <a:spcAft>
          <a:spcPct val="0"/>
        </a:spcAft>
        <a:defRPr sz="2800">
          <a:solidFill>
            <a:schemeClr val="tx2"/>
          </a:solidFill>
          <a:latin typeface="Arial" charset="0"/>
          <a:cs typeface="Arial" charset="0"/>
        </a:defRPr>
      </a:lvl7pPr>
      <a:lvl8pPr marL="1371600" algn="l" defTabSz="428625" rtl="0" eaLnBrk="0" fontAlgn="base" hangingPunct="0">
        <a:spcBef>
          <a:spcPct val="0"/>
        </a:spcBef>
        <a:spcAft>
          <a:spcPct val="0"/>
        </a:spcAft>
        <a:defRPr sz="2800">
          <a:solidFill>
            <a:schemeClr val="tx2"/>
          </a:solidFill>
          <a:latin typeface="Arial" charset="0"/>
          <a:cs typeface="Arial" charset="0"/>
        </a:defRPr>
      </a:lvl8pPr>
      <a:lvl9pPr marL="1828800" algn="l" defTabSz="428625" rtl="0" eaLnBrk="0" fontAlgn="base" hangingPunct="0">
        <a:spcBef>
          <a:spcPct val="0"/>
        </a:spcBef>
        <a:spcAft>
          <a:spcPct val="0"/>
        </a:spcAft>
        <a:defRPr sz="2800">
          <a:solidFill>
            <a:schemeClr val="tx2"/>
          </a:solidFill>
          <a:latin typeface="Arial" charset="0"/>
          <a:cs typeface="Arial" charset="0"/>
        </a:defRPr>
      </a:lvl9pPr>
    </p:titleStyle>
    <p:bodyStyle>
      <a:lvl1pPr marL="423863" indent="-423863" algn="l" defTabSz="1166813" rtl="0" eaLnBrk="0" fontAlgn="base" hangingPunct="0">
        <a:spcBef>
          <a:spcPct val="20000"/>
        </a:spcBef>
        <a:spcAft>
          <a:spcPct val="0"/>
        </a:spcAft>
        <a:buFont typeface="Wingdings" charset="0"/>
        <a:buChar char="q"/>
        <a:defRPr sz="2000" b="1">
          <a:solidFill>
            <a:schemeClr val="tx1"/>
          </a:solidFill>
          <a:latin typeface="+mn-lt"/>
          <a:ea typeface="ＭＳ Ｐゴシック" charset="0"/>
          <a:cs typeface="+mn-cs"/>
        </a:defRPr>
      </a:lvl1pPr>
      <a:lvl2pPr marL="919163" indent="-354013" algn="l" defTabSz="1166813" rtl="0" eaLnBrk="0" fontAlgn="base" hangingPunct="0">
        <a:spcBef>
          <a:spcPct val="20000"/>
        </a:spcBef>
        <a:spcAft>
          <a:spcPct val="0"/>
        </a:spcAft>
        <a:buFont typeface="Wingdings" charset="0"/>
        <a:buChar char="l"/>
        <a:defRPr sz="2000">
          <a:solidFill>
            <a:schemeClr val="tx1"/>
          </a:solidFill>
          <a:latin typeface="+mn-lt"/>
          <a:ea typeface="Arial" charset="0"/>
          <a:cs typeface="+mn-cs"/>
        </a:defRPr>
      </a:lvl2pPr>
      <a:lvl3pPr marL="1414463" indent="-282575" algn="l" defTabSz="1166813" rtl="0" eaLnBrk="0" fontAlgn="base" hangingPunct="0">
        <a:spcBef>
          <a:spcPct val="20000"/>
        </a:spcBef>
        <a:spcAft>
          <a:spcPct val="0"/>
        </a:spcAft>
        <a:buChar char="•"/>
        <a:defRPr>
          <a:solidFill>
            <a:schemeClr val="tx1"/>
          </a:solidFill>
          <a:latin typeface="+mn-lt"/>
          <a:ea typeface="Arial" charset="0"/>
          <a:cs typeface="+mn-cs"/>
        </a:defRPr>
      </a:lvl3pPr>
      <a:lvl4pPr marL="1979613" indent="-282575" algn="l" defTabSz="1166813" rtl="0" eaLnBrk="0" fontAlgn="base" hangingPunct="0">
        <a:spcBef>
          <a:spcPct val="20000"/>
        </a:spcBef>
        <a:spcAft>
          <a:spcPct val="0"/>
        </a:spcAft>
        <a:buChar char="–"/>
        <a:defRPr>
          <a:solidFill>
            <a:schemeClr val="tx1"/>
          </a:solidFill>
          <a:latin typeface="+mn-lt"/>
          <a:ea typeface="Arial" charset="0"/>
          <a:cs typeface="+mn-cs"/>
        </a:defRPr>
      </a:lvl4pPr>
      <a:lvl5pPr marL="2546350" indent="-282575" algn="l" defTabSz="1166813" rtl="0" eaLnBrk="0" fontAlgn="base" hangingPunct="0">
        <a:spcBef>
          <a:spcPct val="20000"/>
        </a:spcBef>
        <a:spcAft>
          <a:spcPct val="0"/>
        </a:spcAft>
        <a:buChar char="•"/>
        <a:defRPr>
          <a:solidFill>
            <a:schemeClr val="tx1"/>
          </a:solidFill>
          <a:latin typeface="+mn-lt"/>
          <a:ea typeface="Arial" charset="0"/>
          <a:cs typeface="+mn-cs"/>
        </a:defRPr>
      </a:lvl5pPr>
      <a:lvl6pPr marL="3003550" indent="-282575" algn="l" defTabSz="1166813" rtl="0" eaLnBrk="0" fontAlgn="base" hangingPunct="0">
        <a:spcBef>
          <a:spcPct val="20000"/>
        </a:spcBef>
        <a:spcAft>
          <a:spcPct val="0"/>
        </a:spcAft>
        <a:buChar char="•"/>
        <a:defRPr>
          <a:solidFill>
            <a:schemeClr val="tx1"/>
          </a:solidFill>
          <a:latin typeface="+mn-lt"/>
          <a:cs typeface="+mn-cs"/>
        </a:defRPr>
      </a:lvl6pPr>
      <a:lvl7pPr marL="3460750" indent="-282575" algn="l" defTabSz="1166813" rtl="0" eaLnBrk="0" fontAlgn="base" hangingPunct="0">
        <a:spcBef>
          <a:spcPct val="20000"/>
        </a:spcBef>
        <a:spcAft>
          <a:spcPct val="0"/>
        </a:spcAft>
        <a:buChar char="•"/>
        <a:defRPr>
          <a:solidFill>
            <a:schemeClr val="tx1"/>
          </a:solidFill>
          <a:latin typeface="+mn-lt"/>
          <a:cs typeface="+mn-cs"/>
        </a:defRPr>
      </a:lvl7pPr>
      <a:lvl8pPr marL="3917950" indent="-282575" algn="l" defTabSz="1166813" rtl="0" eaLnBrk="0" fontAlgn="base" hangingPunct="0">
        <a:spcBef>
          <a:spcPct val="20000"/>
        </a:spcBef>
        <a:spcAft>
          <a:spcPct val="0"/>
        </a:spcAft>
        <a:buChar char="•"/>
        <a:defRPr>
          <a:solidFill>
            <a:schemeClr val="tx1"/>
          </a:solidFill>
          <a:latin typeface="+mn-lt"/>
          <a:cs typeface="+mn-cs"/>
        </a:defRPr>
      </a:lvl8pPr>
      <a:lvl9pPr marL="4375150" indent="-282575" algn="l" defTabSz="1166813" rtl="0" eaLnBrk="0" fontAlgn="base" hangingPunct="0">
        <a:spcBef>
          <a:spcPct val="20000"/>
        </a:spcBef>
        <a:spcAft>
          <a:spcPct val="0"/>
        </a:spcAft>
        <a:buChar char="•"/>
        <a:defRPr>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5.jpeg"/><Relationship Id="rId5" Type="http://schemas.microsoft.com/office/2007/relationships/hdphoto" Target="../media/hdphoto2.wdp"/><Relationship Id="rId6" Type="http://schemas.openxmlformats.org/officeDocument/2006/relationships/image" Target="../media/image26.png"/><Relationship Id="rId7" Type="http://schemas.openxmlformats.org/officeDocument/2006/relationships/image" Target="../media/image27.tiff"/><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8.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www.sciencedirect.com/science/article/pii/S1877050914003433"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5" Type="http://schemas.openxmlformats.org/officeDocument/2006/relationships/image" Target="../media/image33.jpeg"/><Relationship Id="rId1" Type="http://schemas.openxmlformats.org/officeDocument/2006/relationships/slideLayout" Target="../slideLayouts/slideLayout17.xml"/><Relationship Id="rId2" Type="http://schemas.openxmlformats.org/officeDocument/2006/relationships/image" Target="../media/image30.jpeg"/></Relationships>
</file>

<file path=ppt/slides/_rels/slide17.xml.rels><?xml version="1.0" encoding="UTF-8" standalone="yes"?>
<Relationships xmlns="http://schemas.openxmlformats.org/package/2006/relationships"><Relationship Id="rId11" Type="http://schemas.openxmlformats.org/officeDocument/2006/relationships/image" Target="../media/image41.png"/><Relationship Id="rId12" Type="http://schemas.openxmlformats.org/officeDocument/2006/relationships/image" Target="../media/image42.jpeg"/><Relationship Id="rId13" Type="http://schemas.openxmlformats.org/officeDocument/2006/relationships/image" Target="../media/image43.png"/><Relationship Id="rId14" Type="http://schemas.openxmlformats.org/officeDocument/2006/relationships/image" Target="../media/image44.png"/><Relationship Id="rId1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4.jpeg"/><Relationship Id="rId4" Type="http://schemas.openxmlformats.org/officeDocument/2006/relationships/hyperlink" Target="mailto:kranzlmueller@lrz.de" TargetMode="External"/><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hyperlink" Target="http://youtu.be/OlAS6iiqWrQ"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 Id="rId3" Type="http://schemas.openxmlformats.org/officeDocument/2006/relationships/hyperlink" Target="http://www.compat-project.e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1" Type="http://schemas.microsoft.com/office/2007/relationships/diagramDrawing" Target="../diagrams/drawing1.xml"/><Relationship Id="rId12" Type="http://schemas.openxmlformats.org/officeDocument/2006/relationships/image" Target="../media/image21.jpg"/><Relationship Id="rId13" Type="http://schemas.openxmlformats.org/officeDocument/2006/relationships/image" Target="../media/image22.jpg"/><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18.jpeg"/><Relationship Id="rId5" Type="http://schemas.openxmlformats.org/officeDocument/2006/relationships/image" Target="../media/image19.jpg"/><Relationship Id="rId6" Type="http://schemas.openxmlformats.org/officeDocument/2006/relationships/image" Target="../media/image20.jpg"/><Relationship Id="rId7" Type="http://schemas.openxmlformats.org/officeDocument/2006/relationships/diagramData" Target="../diagrams/data1.xml"/><Relationship Id="rId8" Type="http://schemas.openxmlformats.org/officeDocument/2006/relationships/diagramLayout" Target="../diagrams/layout1.xml"/><Relationship Id="rId9" Type="http://schemas.openxmlformats.org/officeDocument/2006/relationships/diagramQuickStyle" Target="../diagrams/quickStyle1.xml"/><Relationship Id="rId10" Type="http://schemas.openxmlformats.org/officeDocument/2006/relationships/diagramColors" Target="../diagrams/colors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ctrTitle"/>
          </p:nvPr>
        </p:nvSpPr>
        <p:spPr>
          <a:xfrm>
            <a:off x="457200" y="2362200"/>
            <a:ext cx="8458200" cy="1295400"/>
          </a:xfrm>
        </p:spPr>
        <p:txBody>
          <a:bodyPr/>
          <a:lstStyle/>
          <a:p>
            <a:pPr eaLnBrk="1" hangingPunct="1">
              <a:defRPr/>
            </a:pPr>
            <a:r>
              <a:rPr lang="en-US" sz="3600" dirty="0" smtClean="0">
                <a:latin typeface="Calibri" charset="0"/>
                <a:cs typeface="+mj-cs"/>
              </a:rPr>
              <a:t>The Leibniz Supercomputing Centre in the Landscape of High Performance Computing</a:t>
            </a:r>
            <a:endParaRPr lang="en-US" sz="1600" dirty="0">
              <a:latin typeface="Calibri" charset="0"/>
              <a:cs typeface="+mj-cs"/>
            </a:endParaRPr>
          </a:p>
        </p:txBody>
      </p:sp>
      <p:sp>
        <p:nvSpPr>
          <p:cNvPr id="10243" name="Rectangle 5"/>
          <p:cNvSpPr>
            <a:spLocks noGrp="1" noChangeArrowheads="1"/>
          </p:cNvSpPr>
          <p:nvPr>
            <p:ph type="subTitle" idx="1"/>
          </p:nvPr>
        </p:nvSpPr>
        <p:spPr/>
        <p:txBody>
          <a:bodyPr/>
          <a:lstStyle/>
          <a:p>
            <a:pPr eaLnBrk="1" hangingPunct="1">
              <a:buFont typeface="Wingdings" charset="0"/>
              <a:buNone/>
              <a:defRPr/>
            </a:pPr>
            <a:r>
              <a:rPr lang="de-DE" dirty="0">
                <a:latin typeface="Calibri" charset="0"/>
                <a:cs typeface="+mn-cs"/>
              </a:rPr>
              <a:t>Dieter Kranzlmüller</a:t>
            </a:r>
            <a:br>
              <a:rPr lang="de-DE" dirty="0">
                <a:latin typeface="Calibri" charset="0"/>
                <a:cs typeface="+mn-cs"/>
              </a:rPr>
            </a:br>
            <a:endParaRPr lang="de-DE" dirty="0">
              <a:latin typeface="Calibri" charset="0"/>
              <a:cs typeface="+mn-cs"/>
            </a:endParaRPr>
          </a:p>
          <a:p>
            <a:pPr eaLnBrk="1" hangingPunct="1">
              <a:buFont typeface="Wingdings" charset="0"/>
              <a:buNone/>
              <a:defRPr/>
            </a:pPr>
            <a:r>
              <a:rPr lang="de-DE" dirty="0" err="1">
                <a:latin typeface="Calibri" charset="0"/>
                <a:cs typeface="+mn-cs"/>
              </a:rPr>
              <a:t>Munich</a:t>
            </a:r>
            <a:r>
              <a:rPr lang="de-DE" dirty="0">
                <a:latin typeface="Calibri" charset="0"/>
                <a:cs typeface="+mn-cs"/>
              </a:rPr>
              <a:t> Network Management Team</a:t>
            </a:r>
          </a:p>
          <a:p>
            <a:pPr eaLnBrk="1" hangingPunct="1">
              <a:buFont typeface="Wingdings" charset="0"/>
              <a:buNone/>
              <a:defRPr/>
            </a:pPr>
            <a:r>
              <a:rPr lang="de-DE" dirty="0">
                <a:latin typeface="Calibri" charset="0"/>
                <a:cs typeface="+mn-cs"/>
              </a:rPr>
              <a:t>Ludwig-Maximilians-Universität München (LMU) &amp;</a:t>
            </a:r>
          </a:p>
          <a:p>
            <a:pPr eaLnBrk="1" hangingPunct="1">
              <a:spcBef>
                <a:spcPts val="600"/>
              </a:spcBef>
              <a:buFont typeface="Wingdings" charset="0"/>
              <a:buNone/>
              <a:defRPr/>
            </a:pPr>
            <a:r>
              <a:rPr lang="de-DE" dirty="0" smtClean="0">
                <a:latin typeface="Calibri" charset="0"/>
                <a:cs typeface="+mn-cs"/>
              </a:rPr>
              <a:t>Leibniz </a:t>
            </a:r>
            <a:r>
              <a:rPr lang="de-DE" dirty="0" err="1" smtClean="0">
                <a:latin typeface="Calibri" charset="0"/>
                <a:cs typeface="+mn-cs"/>
              </a:rPr>
              <a:t>Supercomputing</a:t>
            </a:r>
            <a:r>
              <a:rPr lang="de-DE" dirty="0" smtClean="0">
                <a:latin typeface="Calibri" charset="0"/>
                <a:cs typeface="+mn-cs"/>
              </a:rPr>
              <a:t> </a:t>
            </a:r>
            <a:r>
              <a:rPr lang="de-DE" dirty="0" err="1" smtClean="0">
                <a:latin typeface="Calibri" charset="0"/>
                <a:cs typeface="+mn-cs"/>
              </a:rPr>
              <a:t>Centre</a:t>
            </a:r>
            <a:r>
              <a:rPr lang="de-DE" dirty="0" smtClean="0">
                <a:latin typeface="Calibri" charset="0"/>
                <a:cs typeface="+mn-cs"/>
              </a:rPr>
              <a:t> (LRZ)</a:t>
            </a:r>
            <a:br>
              <a:rPr lang="de-DE" dirty="0" smtClean="0">
                <a:latin typeface="Calibri" charset="0"/>
                <a:cs typeface="+mn-cs"/>
              </a:rPr>
            </a:br>
            <a:r>
              <a:rPr lang="de-DE" dirty="0" err="1" smtClean="0">
                <a:latin typeface="Calibri" charset="0"/>
                <a:cs typeface="+mn-cs"/>
              </a:rPr>
              <a:t>of</a:t>
            </a:r>
            <a:r>
              <a:rPr lang="de-DE" dirty="0" smtClean="0">
                <a:latin typeface="Calibri" charset="0"/>
                <a:cs typeface="+mn-cs"/>
              </a:rPr>
              <a:t> </a:t>
            </a:r>
            <a:r>
              <a:rPr lang="de-DE" dirty="0" err="1" smtClean="0">
                <a:latin typeface="Calibri" charset="0"/>
                <a:cs typeface="+mn-cs"/>
              </a:rPr>
              <a:t>the</a:t>
            </a:r>
            <a:r>
              <a:rPr lang="de-DE" dirty="0" smtClean="0">
                <a:latin typeface="Calibri" charset="0"/>
                <a:cs typeface="+mn-cs"/>
              </a:rPr>
              <a:t> </a:t>
            </a:r>
            <a:r>
              <a:rPr lang="de-DE" dirty="0" err="1" smtClean="0">
                <a:latin typeface="Calibri" charset="0"/>
                <a:cs typeface="+mn-cs"/>
              </a:rPr>
              <a:t>Bavarian</a:t>
            </a:r>
            <a:r>
              <a:rPr lang="de-DE" dirty="0" smtClean="0">
                <a:latin typeface="Calibri" charset="0"/>
                <a:cs typeface="+mn-cs"/>
              </a:rPr>
              <a:t> </a:t>
            </a:r>
            <a:r>
              <a:rPr lang="de-DE" dirty="0" err="1" smtClean="0">
                <a:latin typeface="Calibri" charset="0"/>
                <a:cs typeface="+mn-cs"/>
              </a:rPr>
              <a:t>Academy</a:t>
            </a:r>
            <a:r>
              <a:rPr lang="de-DE" dirty="0" smtClean="0">
                <a:latin typeface="Calibri" charset="0"/>
                <a:cs typeface="+mn-cs"/>
              </a:rPr>
              <a:t> </a:t>
            </a:r>
            <a:r>
              <a:rPr lang="de-DE" dirty="0" err="1" smtClean="0">
                <a:latin typeface="Calibri" charset="0"/>
                <a:cs typeface="+mn-cs"/>
              </a:rPr>
              <a:t>of</a:t>
            </a:r>
            <a:r>
              <a:rPr lang="de-DE" dirty="0" smtClean="0">
                <a:latin typeface="Calibri" charset="0"/>
                <a:cs typeface="+mn-cs"/>
              </a:rPr>
              <a:t> </a:t>
            </a:r>
            <a:r>
              <a:rPr lang="de-DE" dirty="0" err="1" smtClean="0">
                <a:latin typeface="Calibri" charset="0"/>
                <a:cs typeface="+mn-cs"/>
              </a:rPr>
              <a:t>Sciences</a:t>
            </a:r>
            <a:r>
              <a:rPr lang="de-DE" dirty="0" smtClean="0">
                <a:latin typeface="Calibri" charset="0"/>
                <a:cs typeface="+mn-cs"/>
              </a:rPr>
              <a:t> </a:t>
            </a:r>
            <a:r>
              <a:rPr lang="de-DE" dirty="0" err="1" smtClean="0">
                <a:latin typeface="Calibri" charset="0"/>
                <a:cs typeface="+mn-cs"/>
              </a:rPr>
              <a:t>and</a:t>
            </a:r>
            <a:r>
              <a:rPr lang="de-DE" dirty="0" smtClean="0">
                <a:latin typeface="Calibri" charset="0"/>
                <a:cs typeface="+mn-cs"/>
              </a:rPr>
              <a:t> </a:t>
            </a:r>
            <a:r>
              <a:rPr lang="de-DE" dirty="0" err="1" smtClean="0">
                <a:latin typeface="Calibri" charset="0"/>
                <a:cs typeface="+mn-cs"/>
              </a:rPr>
              <a:t>Humanities</a:t>
            </a:r>
            <a:endParaRPr lang="de-DE" dirty="0">
              <a:latin typeface="Calibri" charset="0"/>
              <a:cs typeface="+mn-cs"/>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AstroLab</a:t>
            </a:r>
            <a:r>
              <a:rPr lang="en-US" dirty="0" smtClean="0"/>
              <a:t>: Mission Statement</a:t>
            </a:r>
            <a:endParaRPr lang="en-US" dirty="0"/>
          </a:p>
        </p:txBody>
      </p:sp>
      <p:grpSp>
        <p:nvGrpSpPr>
          <p:cNvPr id="5" name="Gruppierung 4"/>
          <p:cNvGrpSpPr>
            <a:grpSpLocks noChangeAspect="1"/>
          </p:cNvGrpSpPr>
          <p:nvPr/>
        </p:nvGrpSpPr>
        <p:grpSpPr>
          <a:xfrm>
            <a:off x="152400" y="1524000"/>
            <a:ext cx="8862525" cy="3975518"/>
            <a:chOff x="1223400" y="1999815"/>
            <a:chExt cx="7686788" cy="3448110"/>
          </a:xfrm>
        </p:grpSpPr>
        <p:pic>
          <p:nvPicPr>
            <p:cNvPr id="14" name="Picture 13"/>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a:ext>
              </a:extLst>
            </a:blip>
            <a:srcRect t="5353"/>
            <a:stretch/>
          </p:blipFill>
          <p:spPr>
            <a:xfrm>
              <a:off x="1225482" y="3683512"/>
              <a:ext cx="1865333" cy="1595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p:blipFill>
          <p:spPr>
            <a:xfrm>
              <a:off x="6740477" y="3806209"/>
              <a:ext cx="2169711" cy="14723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rotWithShape="1">
            <a:blip r:embed="rId6" cstate="screen">
              <a:extLst>
                <a:ext uri="{28A0092B-C50C-407E-A947-70E740481C1C}">
                  <a14:useLocalDpi xmlns:a14="http://schemas.microsoft.com/office/drawing/2010/main"/>
                </a:ext>
              </a:extLst>
            </a:blip>
            <a:srcRect l="5015" t="1972"/>
            <a:stretch/>
          </p:blipFill>
          <p:spPr>
            <a:xfrm>
              <a:off x="1223400" y="1999815"/>
              <a:ext cx="1630297" cy="16148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117793" y="2000001"/>
              <a:ext cx="1732368" cy="16686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hteck 20"/>
            <p:cNvSpPr/>
            <p:nvPr/>
          </p:nvSpPr>
          <p:spPr>
            <a:xfrm>
              <a:off x="2677402" y="2164493"/>
              <a:ext cx="4523902" cy="3283432"/>
            </a:xfrm>
            <a:prstGeom prst="rect">
              <a:avLst/>
            </a:prstGeom>
            <a:solidFill>
              <a:srgbClr val="6CADDF">
                <a:alpha val="80000"/>
              </a:srgbClr>
            </a:solidFill>
          </p:spPr>
          <p:txBody>
            <a:bodyPr wrap="square">
              <a:spAutoFit/>
            </a:bodyPr>
            <a:lstStyle/>
            <a:p>
              <a:r>
                <a:rPr lang="en-US" sz="2400" dirty="0">
                  <a:solidFill>
                    <a:schemeClr val="bg1"/>
                  </a:solidFill>
                  <a:latin typeface="+mn-lt"/>
                </a:rPr>
                <a:t>D</a:t>
              </a:r>
              <a:r>
                <a:rPr lang="en-US" sz="2400" dirty="0" smtClean="0">
                  <a:solidFill>
                    <a:schemeClr val="bg1"/>
                  </a:solidFill>
                  <a:latin typeface="+mn-lt"/>
                </a:rPr>
                <a:t>edicated </a:t>
              </a:r>
              <a:r>
                <a:rPr lang="en-US" sz="2400" dirty="0">
                  <a:solidFill>
                    <a:schemeClr val="bg1"/>
                  </a:solidFill>
                  <a:latin typeface="+mn-lt"/>
                </a:rPr>
                <a:t>team to provide advanced high-level support to the Astrophysics and Plasma physics communities</a:t>
              </a:r>
            </a:p>
            <a:p>
              <a:r>
                <a:rPr lang="en-US" sz="2400" dirty="0">
                  <a:solidFill>
                    <a:schemeClr val="bg1"/>
                  </a:solidFill>
                  <a:latin typeface="+mn-lt"/>
                </a:rPr>
                <a:t> </a:t>
              </a:r>
            </a:p>
            <a:p>
              <a:pPr marL="342903" indent="-342903">
                <a:buFontTx/>
                <a:buChar char="-"/>
              </a:pPr>
              <a:r>
                <a:rPr lang="en-US" sz="2400" dirty="0">
                  <a:solidFill>
                    <a:schemeClr val="bg1"/>
                  </a:solidFill>
                  <a:latin typeface="+mn-lt"/>
                </a:rPr>
                <a:t>Efficient HPC utilization</a:t>
              </a:r>
            </a:p>
            <a:p>
              <a:pPr marL="342903" indent="-342903">
                <a:buFontTx/>
                <a:buChar char="-"/>
              </a:pPr>
              <a:r>
                <a:rPr lang="en-US" sz="2400" dirty="0">
                  <a:solidFill>
                    <a:schemeClr val="bg1"/>
                  </a:solidFill>
                  <a:latin typeface="+mn-lt"/>
                </a:rPr>
                <a:t>Scalable parallel algorithm design</a:t>
              </a:r>
            </a:p>
            <a:p>
              <a:pPr marL="342903" indent="-342903">
                <a:buFontTx/>
                <a:buChar char="-"/>
              </a:pPr>
              <a:r>
                <a:rPr lang="en-US" sz="2400" dirty="0">
                  <a:solidFill>
                    <a:schemeClr val="bg1"/>
                  </a:solidFill>
                  <a:latin typeface="+mn-lt"/>
                </a:rPr>
                <a:t>Application tuning and code modernization </a:t>
              </a:r>
            </a:p>
            <a:p>
              <a:pPr marL="342903" indent="-342903">
                <a:buFontTx/>
                <a:buChar char="-"/>
              </a:pPr>
              <a:r>
                <a:rPr lang="en-US" sz="2400" dirty="0">
                  <a:solidFill>
                    <a:schemeClr val="bg1"/>
                  </a:solidFill>
                  <a:latin typeface="+mn-lt"/>
                </a:rPr>
                <a:t>Long-lasting large-scale data management</a:t>
              </a:r>
            </a:p>
          </p:txBody>
        </p:sp>
        <p:sp>
          <p:nvSpPr>
            <p:cNvPr id="4" name="TextBox 3"/>
            <p:cNvSpPr txBox="1"/>
            <p:nvPr/>
          </p:nvSpPr>
          <p:spPr>
            <a:xfrm>
              <a:off x="1306841" y="2018558"/>
              <a:ext cx="1463416" cy="239168"/>
            </a:xfrm>
            <a:prstGeom prst="rect">
              <a:avLst/>
            </a:prstGeom>
            <a:noFill/>
          </p:spPr>
          <p:txBody>
            <a:bodyPr wrap="square" rtlCol="0">
              <a:spAutoFit/>
            </a:bodyPr>
            <a:lstStyle/>
            <a:p>
              <a:pPr algn="ctr"/>
              <a:r>
                <a:rPr lang="en-GB" sz="954" dirty="0">
                  <a:solidFill>
                    <a:schemeClr val="tx2">
                      <a:lumMod val="50000"/>
                      <a:lumOff val="50000"/>
                    </a:schemeClr>
                  </a:solidFill>
                  <a:latin typeface="Arial"/>
                </a:rPr>
                <a:t>© K. </a:t>
              </a:r>
              <a:r>
                <a:rPr lang="en-GB" sz="954" dirty="0" err="1">
                  <a:solidFill>
                    <a:schemeClr val="tx2">
                      <a:lumMod val="50000"/>
                      <a:lumOff val="50000"/>
                    </a:schemeClr>
                  </a:solidFill>
                  <a:latin typeface="Arial"/>
                </a:rPr>
                <a:t>Dolag</a:t>
              </a:r>
              <a:r>
                <a:rPr lang="en-GB" sz="954" dirty="0">
                  <a:solidFill>
                    <a:schemeClr val="tx2">
                      <a:lumMod val="50000"/>
                      <a:lumOff val="50000"/>
                    </a:schemeClr>
                  </a:solidFill>
                  <a:latin typeface="Arial"/>
                </a:rPr>
                <a:t> et al. (LMU)</a:t>
              </a:r>
            </a:p>
          </p:txBody>
        </p:sp>
        <p:sp>
          <p:nvSpPr>
            <p:cNvPr id="11" name="TextBox 10"/>
            <p:cNvSpPr txBox="1"/>
            <p:nvPr/>
          </p:nvSpPr>
          <p:spPr>
            <a:xfrm>
              <a:off x="7193465" y="2026196"/>
              <a:ext cx="1620563" cy="386003"/>
            </a:xfrm>
            <a:prstGeom prst="rect">
              <a:avLst/>
            </a:prstGeom>
            <a:noFill/>
          </p:spPr>
          <p:txBody>
            <a:bodyPr wrap="square" rtlCol="0">
              <a:spAutoFit/>
            </a:bodyPr>
            <a:lstStyle/>
            <a:p>
              <a:pPr algn="ctr"/>
              <a:r>
                <a:rPr lang="en-GB" sz="954" dirty="0">
                  <a:solidFill>
                    <a:schemeClr val="tx2">
                      <a:lumMod val="50000"/>
                      <a:lumOff val="50000"/>
                    </a:schemeClr>
                  </a:solidFill>
                  <a:latin typeface="Arial"/>
                </a:rPr>
                <a:t>© C. </a:t>
              </a:r>
              <a:r>
                <a:rPr lang="en-GB" sz="954" dirty="0" err="1">
                  <a:solidFill>
                    <a:schemeClr val="tx2">
                      <a:lumMod val="50000"/>
                      <a:lumOff val="50000"/>
                    </a:schemeClr>
                  </a:solidFill>
                  <a:latin typeface="Arial"/>
                </a:rPr>
                <a:t>Federrath</a:t>
              </a:r>
              <a:r>
                <a:rPr lang="en-GB" sz="954" dirty="0">
                  <a:solidFill>
                    <a:schemeClr val="tx2">
                      <a:lumMod val="50000"/>
                      <a:lumOff val="50000"/>
                    </a:schemeClr>
                  </a:solidFill>
                  <a:latin typeface="Arial"/>
                </a:rPr>
                <a:t> et al. (ANU)</a:t>
              </a:r>
            </a:p>
          </p:txBody>
        </p:sp>
        <p:sp>
          <p:nvSpPr>
            <p:cNvPr id="12" name="TextBox 11"/>
            <p:cNvSpPr txBox="1"/>
            <p:nvPr/>
          </p:nvSpPr>
          <p:spPr>
            <a:xfrm>
              <a:off x="7117792" y="4904157"/>
              <a:ext cx="1630297" cy="239168"/>
            </a:xfrm>
            <a:prstGeom prst="rect">
              <a:avLst/>
            </a:prstGeom>
            <a:noFill/>
          </p:spPr>
          <p:txBody>
            <a:bodyPr wrap="square" rtlCol="0">
              <a:spAutoFit/>
            </a:bodyPr>
            <a:lstStyle/>
            <a:p>
              <a:pPr algn="ctr"/>
              <a:r>
                <a:rPr lang="en-GB" sz="954" dirty="0">
                  <a:solidFill>
                    <a:schemeClr val="bg1">
                      <a:lumMod val="50000"/>
                    </a:schemeClr>
                  </a:solidFill>
                  <a:latin typeface="Arial"/>
                </a:rPr>
                <a:t>© K. Bamberg et al. (LMU)</a:t>
              </a:r>
            </a:p>
          </p:txBody>
        </p:sp>
        <p:sp>
          <p:nvSpPr>
            <p:cNvPr id="13" name="TextBox 12"/>
            <p:cNvSpPr txBox="1"/>
            <p:nvPr/>
          </p:nvSpPr>
          <p:spPr>
            <a:xfrm>
              <a:off x="1223400" y="4936058"/>
              <a:ext cx="1630297" cy="239168"/>
            </a:xfrm>
            <a:prstGeom prst="rect">
              <a:avLst/>
            </a:prstGeom>
            <a:noFill/>
          </p:spPr>
          <p:txBody>
            <a:bodyPr wrap="square" rtlCol="0">
              <a:spAutoFit/>
            </a:bodyPr>
            <a:lstStyle/>
            <a:p>
              <a:pPr algn="ctr"/>
              <a:r>
                <a:rPr lang="en-GB" sz="954" dirty="0">
                  <a:solidFill>
                    <a:schemeClr val="bg1">
                      <a:lumMod val="50000"/>
                    </a:schemeClr>
                  </a:solidFill>
                  <a:latin typeface="Arial"/>
                </a:rPr>
                <a:t>© M. </a:t>
              </a:r>
              <a:r>
                <a:rPr lang="en-GB" sz="954" dirty="0" err="1">
                  <a:solidFill>
                    <a:schemeClr val="bg1">
                      <a:lumMod val="50000"/>
                    </a:schemeClr>
                  </a:solidFill>
                  <a:latin typeface="Arial"/>
                </a:rPr>
                <a:t>Bugli</a:t>
              </a:r>
              <a:r>
                <a:rPr lang="en-GB" sz="954" dirty="0">
                  <a:solidFill>
                    <a:schemeClr val="bg1">
                      <a:lumMod val="50000"/>
                    </a:schemeClr>
                  </a:solidFill>
                  <a:latin typeface="Arial"/>
                </a:rPr>
                <a:t> et al. (MPA)</a:t>
              </a:r>
            </a:p>
          </p:txBody>
        </p:sp>
      </p:grpSp>
    </p:spTree>
    <p:extLst>
      <p:ext uri="{BB962C8B-B14F-4D97-AF65-F5344CB8AC3E}">
        <p14:creationId xmlns:p14="http://schemas.microsoft.com/office/powerpoint/2010/main" val="18246881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AstroLab</a:t>
            </a:r>
            <a:r>
              <a:rPr lang="de-DE" dirty="0" smtClean="0"/>
              <a:t> </a:t>
            </a:r>
            <a:r>
              <a:rPr lang="de-DE" dirty="0" err="1" smtClean="0"/>
              <a:t>Recent</a:t>
            </a:r>
            <a:r>
              <a:rPr lang="de-DE" dirty="0" smtClean="0"/>
              <a:t> Projects</a:t>
            </a:r>
            <a:endParaRPr lang="de-DE" dirty="0"/>
          </a:p>
        </p:txBody>
      </p:sp>
      <p:sp>
        <p:nvSpPr>
          <p:cNvPr id="3" name="Inhaltsplatzhalter 2"/>
          <p:cNvSpPr>
            <a:spLocks noGrp="1"/>
          </p:cNvSpPr>
          <p:nvPr>
            <p:ph idx="1"/>
          </p:nvPr>
        </p:nvSpPr>
        <p:spPr/>
        <p:txBody>
          <a:bodyPr/>
          <a:lstStyle/>
          <a:p>
            <a:r>
              <a:rPr lang="de-DE" dirty="0"/>
              <a:t>High-Level Support</a:t>
            </a:r>
          </a:p>
          <a:p>
            <a:pPr lvl="1"/>
            <a:r>
              <a:rPr lang="de-DE" dirty="0" err="1"/>
              <a:t>Advanced</a:t>
            </a:r>
            <a:r>
              <a:rPr lang="de-DE" dirty="0"/>
              <a:t> high-level </a:t>
            </a:r>
            <a:r>
              <a:rPr lang="de-DE" dirty="0" err="1"/>
              <a:t>support</a:t>
            </a:r>
            <a:r>
              <a:rPr lang="de-DE" dirty="0"/>
              <a:t> </a:t>
            </a:r>
            <a:r>
              <a:rPr lang="de-DE" dirty="0" err="1"/>
              <a:t>call</a:t>
            </a:r>
            <a:r>
              <a:rPr lang="de-DE" dirty="0"/>
              <a:t> (ADVISOR) </a:t>
            </a:r>
          </a:p>
          <a:p>
            <a:endParaRPr lang="de-DE" dirty="0"/>
          </a:p>
          <a:p>
            <a:r>
              <a:rPr lang="de-DE" dirty="0"/>
              <a:t>Projects </a:t>
            </a:r>
            <a:r>
              <a:rPr lang="de-DE" dirty="0" err="1"/>
              <a:t>and</a:t>
            </a:r>
            <a:r>
              <a:rPr lang="de-DE" dirty="0"/>
              <a:t> </a:t>
            </a:r>
            <a:r>
              <a:rPr lang="de-DE" dirty="0" err="1"/>
              <a:t>Collaborations</a:t>
            </a:r>
            <a:endParaRPr lang="de-DE" dirty="0"/>
          </a:p>
          <a:p>
            <a:pPr lvl="1"/>
            <a:r>
              <a:rPr lang="de-DE" dirty="0"/>
              <a:t>Intel® Parallel Computing Center (IPCC)</a:t>
            </a:r>
          </a:p>
          <a:p>
            <a:pPr lvl="1"/>
            <a:r>
              <a:rPr lang="de-DE" dirty="0" err="1"/>
              <a:t>Magneticum</a:t>
            </a:r>
            <a:r>
              <a:rPr lang="de-DE" dirty="0"/>
              <a:t> Project (Cluster </a:t>
            </a:r>
            <a:r>
              <a:rPr lang="de-DE" dirty="0" err="1"/>
              <a:t>Universe</a:t>
            </a:r>
            <a:r>
              <a:rPr lang="de-DE" dirty="0"/>
              <a:t>, LMU)</a:t>
            </a:r>
          </a:p>
          <a:p>
            <a:pPr lvl="1"/>
            <a:r>
              <a:rPr lang="de-DE" dirty="0" err="1"/>
              <a:t>Hydro</a:t>
            </a:r>
            <a:r>
              <a:rPr lang="de-DE" dirty="0"/>
              <a:t> CLUES (LMU, AIP Potsdam)</a:t>
            </a:r>
          </a:p>
          <a:p>
            <a:pPr lvl="1"/>
            <a:r>
              <a:rPr lang="de-DE" dirty="0" smtClean="0"/>
              <a:t>Gadget </a:t>
            </a:r>
            <a:r>
              <a:rPr lang="de-DE" dirty="0" err="1"/>
              <a:t>algorithm</a:t>
            </a:r>
            <a:r>
              <a:rPr lang="de-DE" dirty="0"/>
              <a:t> </a:t>
            </a:r>
            <a:r>
              <a:rPr lang="de-DE" dirty="0" err="1"/>
              <a:t>improvements</a:t>
            </a:r>
            <a:r>
              <a:rPr lang="de-DE" dirty="0"/>
              <a:t> (</a:t>
            </a:r>
            <a:r>
              <a:rPr lang="de-DE" dirty="0" err="1"/>
              <a:t>PhD</a:t>
            </a:r>
            <a:r>
              <a:rPr lang="de-DE" dirty="0"/>
              <a:t> Project)</a:t>
            </a:r>
          </a:p>
          <a:p>
            <a:pPr lvl="1"/>
            <a:r>
              <a:rPr lang="de-DE" dirty="0" err="1"/>
              <a:t>Largest</a:t>
            </a:r>
            <a:r>
              <a:rPr lang="de-DE" dirty="0"/>
              <a:t> </a:t>
            </a:r>
            <a:r>
              <a:rPr lang="de-DE" dirty="0" err="1"/>
              <a:t>Turbulence</a:t>
            </a:r>
            <a:r>
              <a:rPr lang="de-DE" dirty="0"/>
              <a:t> Simulation (ANU, Uni Heidelberg)</a:t>
            </a:r>
          </a:p>
          <a:p>
            <a:pPr lvl="1"/>
            <a:r>
              <a:rPr lang="de-DE" dirty="0"/>
              <a:t>Plasma </a:t>
            </a:r>
            <a:r>
              <a:rPr lang="de-DE" dirty="0" err="1"/>
              <a:t>Wakefield</a:t>
            </a:r>
            <a:r>
              <a:rPr lang="de-DE" dirty="0"/>
              <a:t> </a:t>
            </a:r>
            <a:r>
              <a:rPr lang="de-DE" dirty="0" err="1"/>
              <a:t>Simulations</a:t>
            </a:r>
            <a:r>
              <a:rPr lang="de-DE" dirty="0"/>
              <a:t> (LMU/CERN</a:t>
            </a:r>
            <a:r>
              <a:rPr lang="de-DE" dirty="0" smtClean="0"/>
              <a:t>)</a:t>
            </a:r>
          </a:p>
          <a:p>
            <a:pPr lvl="1"/>
            <a:r>
              <a:rPr lang="de-DE" dirty="0"/>
              <a:t>C2PAP </a:t>
            </a:r>
            <a:r>
              <a:rPr lang="de-DE" dirty="0" err="1"/>
              <a:t>CosmoSim</a:t>
            </a:r>
            <a:r>
              <a:rPr lang="de-DE" dirty="0"/>
              <a:t> Web Portal (LMU, Cluster </a:t>
            </a:r>
            <a:r>
              <a:rPr lang="de-DE" dirty="0" err="1"/>
              <a:t>Universe</a:t>
            </a:r>
            <a:r>
              <a:rPr lang="de-DE" dirty="0" smtClean="0"/>
              <a:t>)</a:t>
            </a:r>
            <a:endParaRPr lang="de-DE" dirty="0"/>
          </a:p>
          <a:p>
            <a:endParaRPr lang="de-DE" dirty="0"/>
          </a:p>
        </p:txBody>
      </p:sp>
      <p:sp>
        <p:nvSpPr>
          <p:cNvPr id="4" name="Datumsplatzhalter 3"/>
          <p:cNvSpPr>
            <a:spLocks noGrp="1"/>
          </p:cNvSpPr>
          <p:nvPr>
            <p:ph type="dt" sz="half" idx="10"/>
          </p:nvPr>
        </p:nvSpPr>
        <p:spPr/>
        <p:txBody>
          <a:bodyPr/>
          <a:lstStyle/>
          <a:p>
            <a:pPr>
              <a:defRPr/>
            </a:pPr>
            <a:r>
              <a:rPr lang="de-DE" smtClean="0"/>
              <a:t>D. Kranzlmüller</a:t>
            </a:r>
            <a:endParaRPr lang="de-DE"/>
          </a:p>
        </p:txBody>
      </p:sp>
      <p:sp>
        <p:nvSpPr>
          <p:cNvPr id="5" name="Fußzeilenplatzhalter 4"/>
          <p:cNvSpPr>
            <a:spLocks noGrp="1"/>
          </p:cNvSpPr>
          <p:nvPr>
            <p:ph type="ftr" sz="quarter" idx="11"/>
          </p:nvPr>
        </p:nvSpPr>
        <p:spPr/>
        <p:txBody>
          <a:bodyPr/>
          <a:lstStyle/>
          <a:p>
            <a:pPr>
              <a:defRPr/>
            </a:pPr>
            <a:r>
              <a:rPr lang="de-DE" smtClean="0"/>
              <a:t>HPC Summit 2017</a:t>
            </a:r>
            <a:endParaRPr lang="de-DE" dirty="0"/>
          </a:p>
        </p:txBody>
      </p:sp>
      <p:sp>
        <p:nvSpPr>
          <p:cNvPr id="6" name="Foliennummernplatzhalter 5"/>
          <p:cNvSpPr>
            <a:spLocks noGrp="1"/>
          </p:cNvSpPr>
          <p:nvPr>
            <p:ph type="sldNum" sz="quarter" idx="12"/>
          </p:nvPr>
        </p:nvSpPr>
        <p:spPr/>
        <p:txBody>
          <a:bodyPr/>
          <a:lstStyle/>
          <a:p>
            <a:pPr>
              <a:defRPr/>
            </a:pPr>
            <a:fld id="{9A583443-9964-0C4C-B05A-10F8AC3B2528}" type="slidenum">
              <a:rPr lang="de-DE" smtClean="0"/>
              <a:pPr>
                <a:defRPr/>
              </a:pPr>
              <a:t>11</a:t>
            </a:fld>
            <a:endParaRPr lang="de-DE"/>
          </a:p>
        </p:txBody>
      </p:sp>
    </p:spTree>
    <p:extLst>
      <p:ext uri="{BB962C8B-B14F-4D97-AF65-F5344CB8AC3E}">
        <p14:creationId xmlns:p14="http://schemas.microsoft.com/office/powerpoint/2010/main" val="126460656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C2PAP-CosmoSim Web Portal</a:t>
            </a:r>
            <a:endParaRPr lang="de-DE" dirty="0"/>
          </a:p>
        </p:txBody>
      </p:sp>
      <p:sp>
        <p:nvSpPr>
          <p:cNvPr id="4" name="Inhaltsplatzhalter 3"/>
          <p:cNvSpPr>
            <a:spLocks noGrp="1"/>
          </p:cNvSpPr>
          <p:nvPr>
            <p:ph idx="1"/>
          </p:nvPr>
        </p:nvSpPr>
        <p:spPr/>
        <p:txBody>
          <a:bodyPr/>
          <a:lstStyle/>
          <a:p>
            <a:r>
              <a:rPr lang="de-DE" dirty="0" smtClean="0"/>
              <a:t>Work </a:t>
            </a:r>
            <a:r>
              <a:rPr lang="de-DE" dirty="0" err="1" smtClean="0"/>
              <a:t>with</a:t>
            </a:r>
            <a:r>
              <a:rPr lang="de-DE" dirty="0" smtClean="0"/>
              <a:t> </a:t>
            </a:r>
            <a:r>
              <a:rPr lang="de-DE" dirty="0" err="1" smtClean="0"/>
              <a:t>simulation</a:t>
            </a:r>
            <a:r>
              <a:rPr lang="de-DE" dirty="0" smtClean="0"/>
              <a:t> </a:t>
            </a:r>
            <a:r>
              <a:rPr lang="de-DE" dirty="0" err="1" smtClean="0"/>
              <a:t>data</a:t>
            </a:r>
            <a:r>
              <a:rPr lang="de-DE" dirty="0" smtClean="0"/>
              <a:t> </a:t>
            </a:r>
            <a:r>
              <a:rPr lang="de-DE" dirty="0" err="1" smtClean="0"/>
              <a:t>of</a:t>
            </a:r>
            <a:r>
              <a:rPr lang="de-DE" dirty="0" smtClean="0"/>
              <a:t> </a:t>
            </a:r>
            <a:r>
              <a:rPr lang="de-DE" dirty="0" err="1" smtClean="0"/>
              <a:t>the</a:t>
            </a:r>
            <a:r>
              <a:rPr lang="de-DE" dirty="0" smtClean="0"/>
              <a:t> </a:t>
            </a:r>
            <a:r>
              <a:rPr lang="de-DE" dirty="0" err="1" smtClean="0"/>
              <a:t>universe</a:t>
            </a:r>
            <a:r>
              <a:rPr lang="de-DE" dirty="0" smtClean="0"/>
              <a:t> </a:t>
            </a:r>
            <a:r>
              <a:rPr lang="de-DE" dirty="0" err="1" smtClean="0"/>
              <a:t>to</a:t>
            </a:r>
            <a:r>
              <a:rPr lang="de-DE" dirty="0" smtClean="0"/>
              <a:t> </a:t>
            </a:r>
            <a:r>
              <a:rPr lang="de-DE" dirty="0" err="1" smtClean="0"/>
              <a:t>create</a:t>
            </a:r>
            <a:r>
              <a:rPr lang="de-DE" dirty="0" smtClean="0"/>
              <a:t> different </a:t>
            </a:r>
            <a:r>
              <a:rPr lang="de-DE" dirty="0" err="1" smtClean="0"/>
              <a:t>views</a:t>
            </a:r>
            <a:r>
              <a:rPr lang="de-DE" dirty="0" smtClean="0"/>
              <a:t> </a:t>
            </a:r>
            <a:r>
              <a:rPr lang="de-DE" dirty="0" err="1" smtClean="0"/>
              <a:t>for</a:t>
            </a:r>
            <a:r>
              <a:rPr lang="de-DE" dirty="0" smtClean="0"/>
              <a:t> </a:t>
            </a:r>
            <a:r>
              <a:rPr lang="de-DE" dirty="0" err="1" smtClean="0"/>
              <a:t>analysis</a:t>
            </a:r>
            <a:r>
              <a:rPr lang="de-DE" dirty="0" smtClean="0"/>
              <a:t> (Zoom, Multi-</a:t>
            </a:r>
            <a:r>
              <a:rPr lang="de-DE" dirty="0" err="1" smtClean="0"/>
              <a:t>Layers</a:t>
            </a:r>
            <a:r>
              <a:rPr lang="de-DE" dirty="0" smtClean="0"/>
              <a:t>, Virtual </a:t>
            </a:r>
            <a:r>
              <a:rPr lang="de-DE" dirty="0" err="1" smtClean="0"/>
              <a:t>Observatories</a:t>
            </a:r>
            <a:r>
              <a:rPr lang="de-DE" dirty="0" smtClean="0"/>
              <a:t>)</a:t>
            </a:r>
          </a:p>
          <a:p>
            <a:pPr lvl="1"/>
            <a:endParaRPr lang="de-DE" dirty="0" smtClean="0"/>
          </a:p>
          <a:p>
            <a:pPr lvl="1"/>
            <a:endParaRPr lang="de-DE" dirty="0" smtClean="0"/>
          </a:p>
          <a:p>
            <a:pPr lvl="1"/>
            <a:endParaRPr lang="de-DE" dirty="0"/>
          </a:p>
          <a:p>
            <a:pPr lvl="1"/>
            <a:endParaRPr lang="de-DE" dirty="0" smtClean="0"/>
          </a:p>
          <a:p>
            <a:pPr lvl="1"/>
            <a:endParaRPr lang="de-DE" dirty="0"/>
          </a:p>
          <a:p>
            <a:pPr lvl="1"/>
            <a:endParaRPr lang="de-DE" dirty="0" smtClean="0"/>
          </a:p>
          <a:p>
            <a:pPr lvl="1"/>
            <a:endParaRPr lang="de-DE" dirty="0"/>
          </a:p>
          <a:p>
            <a:pPr lvl="1"/>
            <a:r>
              <a:rPr lang="de-DE" dirty="0" err="1" smtClean="0"/>
              <a:t>Explore</a:t>
            </a:r>
            <a:r>
              <a:rPr lang="de-DE" dirty="0" smtClean="0"/>
              <a:t> </a:t>
            </a:r>
            <a:r>
              <a:rPr lang="de-DE" dirty="0" err="1" smtClean="0"/>
              <a:t>theoretical</a:t>
            </a:r>
            <a:r>
              <a:rPr lang="de-DE" dirty="0" smtClean="0"/>
              <a:t> </a:t>
            </a:r>
            <a:r>
              <a:rPr lang="de-DE" dirty="0" err="1"/>
              <a:t>performance</a:t>
            </a:r>
            <a:r>
              <a:rPr lang="de-DE" dirty="0"/>
              <a:t> </a:t>
            </a:r>
            <a:r>
              <a:rPr lang="de-DE" dirty="0" err="1"/>
              <a:t>of</a:t>
            </a:r>
            <a:r>
              <a:rPr lang="de-DE" dirty="0"/>
              <a:t> </a:t>
            </a:r>
            <a:r>
              <a:rPr lang="de-DE" dirty="0" err="1"/>
              <a:t>future</a:t>
            </a:r>
            <a:r>
              <a:rPr lang="de-DE" dirty="0"/>
              <a:t> X-</a:t>
            </a:r>
            <a:r>
              <a:rPr lang="de-DE" dirty="0" err="1"/>
              <a:t>ray</a:t>
            </a:r>
            <a:r>
              <a:rPr lang="de-DE" dirty="0"/>
              <a:t> </a:t>
            </a:r>
            <a:r>
              <a:rPr lang="de-DE" dirty="0" err="1"/>
              <a:t>satellites</a:t>
            </a:r>
            <a:r>
              <a:rPr lang="de-DE" dirty="0"/>
              <a:t> </a:t>
            </a:r>
            <a:r>
              <a:rPr lang="de-DE" dirty="0" smtClean="0"/>
              <a:t>(</a:t>
            </a:r>
            <a:r>
              <a:rPr lang="de-DE" dirty="0" err="1" smtClean="0"/>
              <a:t>eROSITA</a:t>
            </a:r>
            <a:r>
              <a:rPr lang="de-DE" dirty="0" smtClean="0"/>
              <a:t>, Athena) </a:t>
            </a:r>
          </a:p>
          <a:p>
            <a:pPr lvl="1"/>
            <a:r>
              <a:rPr lang="de-DE" dirty="0" err="1" smtClean="0"/>
              <a:t>Perform</a:t>
            </a:r>
            <a:r>
              <a:rPr lang="de-DE" dirty="0" smtClean="0"/>
              <a:t> </a:t>
            </a:r>
            <a:r>
              <a:rPr lang="de-DE" dirty="0" err="1" smtClean="0"/>
              <a:t>realistic</a:t>
            </a:r>
            <a:r>
              <a:rPr lang="de-DE" dirty="0" smtClean="0"/>
              <a:t> </a:t>
            </a:r>
            <a:r>
              <a:rPr lang="de-DE" dirty="0" err="1"/>
              <a:t>exploration</a:t>
            </a:r>
            <a:r>
              <a:rPr lang="de-DE" dirty="0"/>
              <a:t> </a:t>
            </a:r>
            <a:r>
              <a:rPr lang="de-DE" dirty="0" err="1"/>
              <a:t>of</a:t>
            </a:r>
            <a:r>
              <a:rPr lang="de-DE" dirty="0"/>
              <a:t> </a:t>
            </a:r>
            <a:r>
              <a:rPr lang="de-DE" dirty="0" err="1"/>
              <a:t>the</a:t>
            </a:r>
            <a:r>
              <a:rPr lang="de-DE" dirty="0"/>
              <a:t> potential </a:t>
            </a:r>
            <a:r>
              <a:rPr lang="de-DE" dirty="0" err="1"/>
              <a:t>of</a:t>
            </a:r>
            <a:r>
              <a:rPr lang="de-DE" dirty="0"/>
              <a:t> such </a:t>
            </a:r>
            <a:r>
              <a:rPr lang="de-DE" dirty="0" err="1" smtClean="0"/>
              <a:t>experiments</a:t>
            </a:r>
            <a:endParaRPr lang="de-DE" dirty="0" smtClean="0"/>
          </a:p>
          <a:p>
            <a:pPr lvl="1"/>
            <a:r>
              <a:rPr lang="de-DE" dirty="0" err="1" smtClean="0"/>
              <a:t>Evaluate</a:t>
            </a:r>
            <a:r>
              <a:rPr lang="de-DE" dirty="0" smtClean="0"/>
              <a:t> </a:t>
            </a:r>
            <a:r>
              <a:rPr lang="de-DE" dirty="0" err="1"/>
              <a:t>ability</a:t>
            </a:r>
            <a:r>
              <a:rPr lang="de-DE" dirty="0"/>
              <a:t> </a:t>
            </a:r>
            <a:r>
              <a:rPr lang="de-DE" dirty="0" err="1"/>
              <a:t>to</a:t>
            </a:r>
            <a:r>
              <a:rPr lang="de-DE" dirty="0"/>
              <a:t> </a:t>
            </a:r>
            <a:r>
              <a:rPr lang="de-DE" dirty="0" err="1"/>
              <a:t>detect</a:t>
            </a:r>
            <a:r>
              <a:rPr lang="de-DE" dirty="0"/>
              <a:t> real </a:t>
            </a:r>
            <a:r>
              <a:rPr lang="de-DE" dirty="0" err="1"/>
              <a:t>galaxy</a:t>
            </a:r>
            <a:r>
              <a:rPr lang="de-DE" dirty="0"/>
              <a:t> </a:t>
            </a:r>
            <a:r>
              <a:rPr lang="de-DE" dirty="0" err="1"/>
              <a:t>clusters</a:t>
            </a:r>
            <a:r>
              <a:rPr lang="de-DE" dirty="0"/>
              <a:t> </a:t>
            </a:r>
            <a:r>
              <a:rPr lang="de-DE" dirty="0" err="1"/>
              <a:t>and</a:t>
            </a:r>
            <a:r>
              <a:rPr lang="de-DE" dirty="0"/>
              <a:t> </a:t>
            </a:r>
            <a:r>
              <a:rPr lang="de-DE" dirty="0" err="1"/>
              <a:t>groups</a:t>
            </a:r>
            <a:r>
              <a:rPr lang="de-DE" dirty="0"/>
              <a:t> </a:t>
            </a:r>
            <a:r>
              <a:rPr lang="de-DE" dirty="0" err="1"/>
              <a:t>across</a:t>
            </a:r>
            <a:r>
              <a:rPr lang="de-DE" dirty="0"/>
              <a:t> </a:t>
            </a:r>
            <a:r>
              <a:rPr lang="de-DE" dirty="0" err="1"/>
              <a:t>cosmic</a:t>
            </a:r>
            <a:r>
              <a:rPr lang="de-DE" dirty="0"/>
              <a:t> </a:t>
            </a:r>
            <a:r>
              <a:rPr lang="de-DE" dirty="0" smtClean="0"/>
              <a:t>time</a:t>
            </a:r>
          </a:p>
          <a:p>
            <a:pPr lvl="1"/>
            <a:r>
              <a:rPr lang="de-DE" dirty="0" err="1" smtClean="0"/>
              <a:t>Explore</a:t>
            </a:r>
            <a:r>
              <a:rPr lang="de-DE" dirty="0" smtClean="0"/>
              <a:t> global </a:t>
            </a:r>
            <a:r>
              <a:rPr lang="de-DE" dirty="0" err="1"/>
              <a:t>and</a:t>
            </a:r>
            <a:r>
              <a:rPr lang="de-DE" dirty="0"/>
              <a:t> internal </a:t>
            </a:r>
            <a:r>
              <a:rPr lang="de-DE" dirty="0" err="1"/>
              <a:t>properties</a:t>
            </a:r>
            <a:r>
              <a:rPr lang="de-DE" dirty="0"/>
              <a:t> </a:t>
            </a:r>
            <a:r>
              <a:rPr lang="de-DE" dirty="0" err="1" smtClean="0"/>
              <a:t>from</a:t>
            </a:r>
            <a:r>
              <a:rPr lang="de-DE" dirty="0" smtClean="0"/>
              <a:t> </a:t>
            </a:r>
            <a:r>
              <a:rPr lang="de-DE" dirty="0" err="1"/>
              <a:t>current</a:t>
            </a:r>
            <a:r>
              <a:rPr lang="de-DE" dirty="0"/>
              <a:t> </a:t>
            </a:r>
            <a:r>
              <a:rPr lang="de-DE" dirty="0" err="1"/>
              <a:t>and</a:t>
            </a:r>
            <a:r>
              <a:rPr lang="de-DE" dirty="0"/>
              <a:t> </a:t>
            </a:r>
            <a:r>
              <a:rPr lang="de-DE" dirty="0" err="1"/>
              <a:t>future</a:t>
            </a:r>
            <a:r>
              <a:rPr lang="de-DE" dirty="0"/>
              <a:t> X-</a:t>
            </a:r>
            <a:r>
              <a:rPr lang="de-DE" dirty="0" err="1"/>
              <a:t>ray</a:t>
            </a:r>
            <a:r>
              <a:rPr lang="de-DE" dirty="0"/>
              <a:t> </a:t>
            </a:r>
            <a:r>
              <a:rPr lang="de-DE" dirty="0" err="1" smtClean="0"/>
              <a:t>missions</a:t>
            </a:r>
            <a:endParaRPr lang="de-DE" dirty="0" smtClean="0"/>
          </a:p>
          <a:p>
            <a:r>
              <a:rPr lang="de-DE" dirty="0" smtClean="0"/>
              <a:t>Large</a:t>
            </a:r>
            <a:r>
              <a:rPr lang="de-DE" dirty="0"/>
              <a:t>, </a:t>
            </a:r>
            <a:r>
              <a:rPr lang="de-DE" dirty="0" err="1"/>
              <a:t>underlying</a:t>
            </a:r>
            <a:r>
              <a:rPr lang="de-DE" dirty="0"/>
              <a:t> </a:t>
            </a:r>
            <a:r>
              <a:rPr lang="de-DE" dirty="0" err="1"/>
              <a:t>cosmological</a:t>
            </a:r>
            <a:r>
              <a:rPr lang="de-DE" dirty="0"/>
              <a:t> </a:t>
            </a:r>
            <a:r>
              <a:rPr lang="de-DE" dirty="0" err="1" smtClean="0"/>
              <a:t>simulations</a:t>
            </a:r>
            <a:r>
              <a:rPr lang="de-DE" dirty="0" smtClean="0"/>
              <a:t> </a:t>
            </a:r>
            <a:r>
              <a:rPr lang="de-DE" dirty="0" err="1" smtClean="0"/>
              <a:t>allow</a:t>
            </a:r>
            <a:r>
              <a:rPr lang="de-DE" dirty="0" smtClean="0"/>
              <a:t> </a:t>
            </a:r>
            <a:r>
              <a:rPr lang="de-DE" dirty="0" err="1"/>
              <a:t>users</a:t>
            </a:r>
            <a:r>
              <a:rPr lang="de-DE" dirty="0"/>
              <a:t> </a:t>
            </a:r>
            <a:r>
              <a:rPr lang="de-DE" dirty="0" err="1" smtClean="0"/>
              <a:t>to</a:t>
            </a:r>
            <a:r>
              <a:rPr lang="de-DE" dirty="0" smtClean="0"/>
              <a:t> </a:t>
            </a:r>
            <a:r>
              <a:rPr lang="de-DE" dirty="0" err="1" smtClean="0"/>
              <a:t>select</a:t>
            </a:r>
            <a:r>
              <a:rPr lang="de-DE" dirty="0" smtClean="0"/>
              <a:t> </a:t>
            </a:r>
            <a:r>
              <a:rPr lang="de-DE" dirty="0" err="1"/>
              <a:t>systems</a:t>
            </a:r>
            <a:r>
              <a:rPr lang="de-DE" dirty="0"/>
              <a:t> </a:t>
            </a:r>
            <a:r>
              <a:rPr lang="de-DE" dirty="0" err="1"/>
              <a:t>across</a:t>
            </a:r>
            <a:r>
              <a:rPr lang="de-DE" dirty="0"/>
              <a:t> a </a:t>
            </a:r>
            <a:r>
              <a:rPr lang="de-DE" dirty="0" err="1"/>
              <a:t>wide</a:t>
            </a:r>
            <a:r>
              <a:rPr lang="de-DE" dirty="0"/>
              <a:t> </a:t>
            </a:r>
            <a:r>
              <a:rPr lang="de-DE" dirty="0" err="1"/>
              <a:t>range</a:t>
            </a:r>
            <a:r>
              <a:rPr lang="de-DE" dirty="0"/>
              <a:t> </a:t>
            </a:r>
            <a:r>
              <a:rPr lang="de-DE" dirty="0" err="1"/>
              <a:t>of</a:t>
            </a:r>
            <a:r>
              <a:rPr lang="de-DE" dirty="0"/>
              <a:t> </a:t>
            </a:r>
            <a:r>
              <a:rPr lang="de-DE" dirty="0" err="1"/>
              <a:t>mass</a:t>
            </a:r>
            <a:r>
              <a:rPr lang="de-DE" dirty="0"/>
              <a:t> </a:t>
            </a:r>
            <a:r>
              <a:rPr lang="de-DE" dirty="0" err="1"/>
              <a:t>and</a:t>
            </a:r>
            <a:r>
              <a:rPr lang="de-DE" dirty="0"/>
              <a:t> </a:t>
            </a:r>
            <a:r>
              <a:rPr lang="de-DE" dirty="0" err="1"/>
              <a:t>dynamical</a:t>
            </a:r>
            <a:r>
              <a:rPr lang="de-DE" dirty="0"/>
              <a:t> </a:t>
            </a:r>
            <a:r>
              <a:rPr lang="de-DE" dirty="0" err="1" smtClean="0"/>
              <a:t>states</a:t>
            </a:r>
            <a:r>
              <a:rPr lang="de-DE" dirty="0" smtClean="0"/>
              <a:t>.</a:t>
            </a:r>
          </a:p>
          <a:p>
            <a:endParaRPr lang="de-DE" dirty="0"/>
          </a:p>
        </p:txBody>
      </p:sp>
      <p:pic>
        <p:nvPicPr>
          <p:cNvPr id="5" name="Bild 4"/>
          <p:cNvPicPr>
            <a:picLocks noChangeAspect="1"/>
          </p:cNvPicPr>
          <p:nvPr/>
        </p:nvPicPr>
        <p:blipFill>
          <a:blip r:embed="rId3"/>
          <a:stretch>
            <a:fillRect/>
          </a:stretch>
        </p:blipFill>
        <p:spPr>
          <a:xfrm>
            <a:off x="1800885" y="1676400"/>
            <a:ext cx="4676115" cy="2322586"/>
          </a:xfrm>
          <a:prstGeom prst="rect">
            <a:avLst/>
          </a:prstGeom>
        </p:spPr>
      </p:pic>
    </p:spTree>
    <p:extLst>
      <p:ext uri="{BB962C8B-B14F-4D97-AF65-F5344CB8AC3E}">
        <p14:creationId xmlns:p14="http://schemas.microsoft.com/office/powerpoint/2010/main" val="96480960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2"/>
          <p:cNvSpPr>
            <a:spLocks noGrp="1"/>
          </p:cNvSpPr>
          <p:nvPr>
            <p:ph type="title"/>
          </p:nvPr>
        </p:nvSpPr>
        <p:spPr/>
        <p:txBody>
          <a:bodyPr/>
          <a:lstStyle/>
          <a:p>
            <a:pPr>
              <a:defRPr/>
            </a:pPr>
            <a:r>
              <a:rPr lang="en-US" dirty="0" smtClean="0"/>
              <a:t>Partnership Initiative </a:t>
            </a:r>
            <a:br>
              <a:rPr lang="en-US" dirty="0" smtClean="0"/>
            </a:br>
            <a:r>
              <a:rPr lang="en-US" dirty="0" smtClean="0"/>
              <a:t>Computational Sciences πCS</a:t>
            </a:r>
            <a:endParaRPr lang="de-DE" dirty="0"/>
          </a:p>
        </p:txBody>
      </p:sp>
      <p:sp>
        <p:nvSpPr>
          <p:cNvPr id="4" name="Inhaltsplatzhalter 3"/>
          <p:cNvSpPr>
            <a:spLocks noGrp="1"/>
          </p:cNvSpPr>
          <p:nvPr>
            <p:ph idx="1"/>
          </p:nvPr>
        </p:nvSpPr>
        <p:spPr/>
        <p:txBody>
          <a:bodyPr/>
          <a:lstStyle/>
          <a:p>
            <a:pPr>
              <a:spcBef>
                <a:spcPts val="100"/>
              </a:spcBef>
              <a:defRPr/>
            </a:pPr>
            <a:r>
              <a:rPr lang="en-US" b="1" dirty="0" smtClean="0"/>
              <a:t>Individualized services </a:t>
            </a:r>
            <a:r>
              <a:rPr lang="en-US" dirty="0" smtClean="0"/>
              <a:t>for selected scientific groups – </a:t>
            </a:r>
            <a:r>
              <a:rPr lang="en-US" b="1" dirty="0" smtClean="0"/>
              <a:t>flagship role</a:t>
            </a:r>
          </a:p>
          <a:p>
            <a:pPr lvl="1">
              <a:spcBef>
                <a:spcPts val="100"/>
              </a:spcBef>
              <a:defRPr/>
            </a:pPr>
            <a:r>
              <a:rPr lang="en-US" dirty="0" smtClean="0"/>
              <a:t>Dedicated point-of-contact</a:t>
            </a:r>
          </a:p>
          <a:p>
            <a:pPr lvl="1">
              <a:spcBef>
                <a:spcPts val="100"/>
              </a:spcBef>
              <a:defRPr/>
            </a:pPr>
            <a:r>
              <a:rPr lang="en-US" dirty="0" smtClean="0"/>
              <a:t>Individual support and guidance and targeted training</a:t>
            </a:r>
            <a:r>
              <a:rPr lang="en-US" dirty="0"/>
              <a:t> </a:t>
            </a:r>
            <a:r>
              <a:rPr lang="en-US" dirty="0" smtClean="0"/>
              <a:t>&amp;education</a:t>
            </a:r>
          </a:p>
          <a:p>
            <a:pPr lvl="1">
              <a:spcBef>
                <a:spcPts val="100"/>
              </a:spcBef>
              <a:defRPr/>
            </a:pPr>
            <a:r>
              <a:rPr lang="en-US" dirty="0" smtClean="0"/>
              <a:t>Planning dependability for use case specific optimized IT infrastructures</a:t>
            </a:r>
          </a:p>
          <a:p>
            <a:pPr lvl="1">
              <a:spcBef>
                <a:spcPts val="100"/>
              </a:spcBef>
              <a:defRPr/>
            </a:pPr>
            <a:r>
              <a:rPr lang="en-US" dirty="0" smtClean="0"/>
              <a:t>Early access to latest IT infrastructure (hard- and software) developments and specification of future requirements</a:t>
            </a:r>
          </a:p>
          <a:p>
            <a:pPr lvl="1">
              <a:spcBef>
                <a:spcPts val="100"/>
              </a:spcBef>
              <a:defRPr/>
            </a:pPr>
            <a:r>
              <a:rPr lang="en-US" dirty="0" smtClean="0"/>
              <a:t>Access to IT competence network and expertise at CS and Math departments</a:t>
            </a:r>
          </a:p>
          <a:p>
            <a:pPr>
              <a:spcBef>
                <a:spcPts val="100"/>
              </a:spcBef>
              <a:defRPr/>
            </a:pPr>
            <a:r>
              <a:rPr lang="en-US" b="1" dirty="0" smtClean="0"/>
              <a:t>Partner contribution</a:t>
            </a:r>
          </a:p>
          <a:p>
            <a:pPr lvl="1">
              <a:spcBef>
                <a:spcPts val="100"/>
              </a:spcBef>
              <a:defRPr/>
            </a:pPr>
            <a:r>
              <a:rPr lang="en-US" dirty="0" smtClean="0"/>
              <a:t>Embedding IT experts in user groups</a:t>
            </a:r>
          </a:p>
          <a:p>
            <a:pPr lvl="1">
              <a:spcBef>
                <a:spcPts val="100"/>
              </a:spcBef>
              <a:defRPr/>
            </a:pPr>
            <a:r>
              <a:rPr lang="en-US" dirty="0" smtClean="0"/>
              <a:t>Joint research projects (including funding)</a:t>
            </a:r>
          </a:p>
          <a:p>
            <a:pPr lvl="1">
              <a:spcBef>
                <a:spcPts val="100"/>
              </a:spcBef>
              <a:defRPr/>
            </a:pPr>
            <a:r>
              <a:rPr lang="en-US" dirty="0" smtClean="0"/>
              <a:t>Scientific partnership – equal footing – joint publications</a:t>
            </a:r>
          </a:p>
          <a:p>
            <a:pPr>
              <a:spcBef>
                <a:spcPts val="100"/>
              </a:spcBef>
              <a:defRPr/>
            </a:pPr>
            <a:r>
              <a:rPr lang="en-US" b="1" dirty="0" smtClean="0"/>
              <a:t>LRZ benefits</a:t>
            </a:r>
          </a:p>
          <a:p>
            <a:pPr lvl="1">
              <a:spcBef>
                <a:spcPts val="100"/>
              </a:spcBef>
              <a:defRPr/>
            </a:pPr>
            <a:r>
              <a:rPr lang="en-US" dirty="0" smtClean="0"/>
              <a:t>Understanding the (current and future) needs and requirements of the respective scientific domain</a:t>
            </a:r>
          </a:p>
          <a:p>
            <a:pPr lvl="1">
              <a:spcBef>
                <a:spcPts val="100"/>
              </a:spcBef>
              <a:defRPr/>
            </a:pPr>
            <a:r>
              <a:rPr lang="en-US" dirty="0" smtClean="0"/>
              <a:t>Developing future services for all user groups</a:t>
            </a:r>
          </a:p>
          <a:p>
            <a:pPr lvl="1">
              <a:spcBef>
                <a:spcPts val="100"/>
              </a:spcBef>
              <a:defRPr/>
            </a:pPr>
            <a:r>
              <a:rPr lang="en-US" dirty="0" smtClean="0"/>
              <a:t>Thematic focusing: </a:t>
            </a:r>
            <a:r>
              <a:rPr lang="en-US" b="1" dirty="0" smtClean="0"/>
              <a:t>Environmental Computing</a:t>
            </a:r>
          </a:p>
        </p:txBody>
      </p:sp>
      <p:sp>
        <p:nvSpPr>
          <p:cNvPr id="83971" name="Datumsplatzhalter 3"/>
          <p:cNvSpPr>
            <a:spLocks noGrp="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762000">
              <a:defRPr sz="2400">
                <a:solidFill>
                  <a:schemeClr val="tx1"/>
                </a:solidFill>
                <a:latin typeface="Calibri" charset="0"/>
                <a:ea typeface="ＭＳ Ｐゴシック" charset="0"/>
                <a:cs typeface="ＭＳ Ｐゴシック" charset="0"/>
              </a:defRPr>
            </a:lvl1pPr>
            <a:lvl2pPr marL="742950" indent="-285750" defTabSz="762000">
              <a:defRPr sz="2400">
                <a:solidFill>
                  <a:schemeClr val="tx1"/>
                </a:solidFill>
                <a:latin typeface="Calibri" charset="0"/>
                <a:ea typeface="ＭＳ Ｐゴシック" charset="0"/>
              </a:defRPr>
            </a:lvl2pPr>
            <a:lvl3pPr marL="1143000" indent="-228600" defTabSz="762000">
              <a:defRPr sz="2400">
                <a:solidFill>
                  <a:schemeClr val="tx1"/>
                </a:solidFill>
                <a:latin typeface="Calibri" charset="0"/>
                <a:ea typeface="ＭＳ Ｐゴシック" charset="0"/>
              </a:defRPr>
            </a:lvl3pPr>
            <a:lvl4pPr marL="1600200" indent="-228600" defTabSz="762000">
              <a:defRPr sz="2400">
                <a:solidFill>
                  <a:schemeClr val="tx1"/>
                </a:solidFill>
                <a:latin typeface="Calibri" charset="0"/>
                <a:ea typeface="ＭＳ Ｐゴシック" charset="0"/>
              </a:defRPr>
            </a:lvl4pPr>
            <a:lvl5pPr marL="2057400" indent="-228600" defTabSz="762000">
              <a:defRPr sz="2400">
                <a:solidFill>
                  <a:schemeClr val="tx1"/>
                </a:solidFill>
                <a:latin typeface="Calibri" charset="0"/>
                <a:ea typeface="ＭＳ Ｐゴシック" charset="0"/>
              </a:defRPr>
            </a:lvl5pPr>
            <a:lvl6pPr marL="2514600" indent="-228600" defTabSz="76200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76200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76200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762000" eaLnBrk="0" fontAlgn="base" hangingPunct="0">
              <a:spcBef>
                <a:spcPct val="0"/>
              </a:spcBef>
              <a:spcAft>
                <a:spcPct val="0"/>
              </a:spcAft>
              <a:defRPr sz="2400">
                <a:solidFill>
                  <a:schemeClr val="tx1"/>
                </a:solidFill>
                <a:latin typeface="Calibri" charset="0"/>
                <a:ea typeface="ＭＳ Ｐゴシック" charset="0"/>
              </a:defRPr>
            </a:lvl9pPr>
          </a:lstStyle>
          <a:p>
            <a:r>
              <a:rPr lang="de-DE" sz="1200" smtClean="0">
                <a:latin typeface="Times New Roman" charset="0"/>
                <a:cs typeface="Arial" charset="0"/>
              </a:rPr>
              <a:t>D. Kranzlmüller</a:t>
            </a:r>
            <a:endParaRPr lang="de-DE" sz="1200">
              <a:latin typeface="Times New Roman" charset="0"/>
              <a:cs typeface="Arial" charset="0"/>
            </a:endParaRPr>
          </a:p>
        </p:txBody>
      </p:sp>
      <p:sp>
        <p:nvSpPr>
          <p:cNvPr id="2" name="Fußzeilenplatzhalter 1"/>
          <p:cNvSpPr>
            <a:spLocks noGrp="1"/>
          </p:cNvSpPr>
          <p:nvPr>
            <p:ph type="ftr" sz="quarter" idx="11"/>
          </p:nvPr>
        </p:nvSpPr>
        <p:spPr/>
        <p:txBody>
          <a:bodyPr/>
          <a:lstStyle/>
          <a:p>
            <a:pPr>
              <a:defRPr/>
            </a:pPr>
            <a:r>
              <a:rPr lang="pt-BR" smtClean="0"/>
              <a:t>CompBioMed Workshop</a:t>
            </a:r>
            <a:endParaRPr lang="de-DE" dirty="0"/>
          </a:p>
        </p:txBody>
      </p:sp>
      <p:sp>
        <p:nvSpPr>
          <p:cNvPr id="3" name="Foliennummernplatzhalter 2"/>
          <p:cNvSpPr>
            <a:spLocks noGrp="1"/>
          </p:cNvSpPr>
          <p:nvPr>
            <p:ph type="sldNum" sz="quarter" idx="12"/>
          </p:nvPr>
        </p:nvSpPr>
        <p:spPr/>
        <p:txBody>
          <a:bodyPr/>
          <a:lstStyle/>
          <a:p>
            <a:pPr>
              <a:defRPr/>
            </a:pPr>
            <a:fld id="{050C62B5-E749-1F44-A3E5-1A672343486B}" type="slidenum">
              <a:rPr lang="de-DE" smtClean="0"/>
              <a:pPr>
                <a:defRPr/>
              </a:pPr>
              <a:t>13</a:t>
            </a:fld>
            <a:endParaRPr lang="de-DE"/>
          </a:p>
        </p:txBody>
      </p:sp>
      <p:sp>
        <p:nvSpPr>
          <p:cNvPr id="5" name="Textfeld 4"/>
          <p:cNvSpPr txBox="1"/>
          <p:nvPr/>
        </p:nvSpPr>
        <p:spPr>
          <a:xfrm rot="-1800000">
            <a:off x="717500" y="3096969"/>
            <a:ext cx="7709001" cy="738664"/>
          </a:xfrm>
          <a:prstGeom prst="rect">
            <a:avLst/>
          </a:prstGeom>
          <a:solidFill>
            <a:srgbClr val="FFFF00"/>
          </a:solidFill>
          <a:effectLst>
            <a:outerShdw blurRad="50800" dist="38100" dir="2700000" algn="tl" rotWithShape="0">
              <a:prstClr val="black">
                <a:alpha val="40000"/>
              </a:prstClr>
            </a:outerShdw>
            <a:softEdge rad="12700"/>
          </a:effectLst>
        </p:spPr>
        <p:txBody>
          <a:bodyPr wrap="square" rtlCol="0">
            <a:spAutoFit/>
          </a:bodyPr>
          <a:lstStyle/>
          <a:p>
            <a:pPr algn="ctr">
              <a:defRPr/>
            </a:pPr>
            <a:r>
              <a:rPr lang="en-US" sz="2400" dirty="0"/>
              <a:t>The LRZ Partnership Initiative Computational Science (</a:t>
            </a:r>
            <a:r>
              <a:rPr lang="en-US" sz="2400" dirty="0" err="1"/>
              <a:t>piCS</a:t>
            </a:r>
            <a:r>
              <a:rPr lang="en-US" sz="2400" dirty="0" smtClean="0"/>
              <a:t>)</a:t>
            </a:r>
            <a:endParaRPr lang="en-US" sz="2400" dirty="0"/>
          </a:p>
          <a:p>
            <a:pPr marL="0" indent="0" algn="ctr">
              <a:buFont typeface="Wingdings" charset="0"/>
              <a:buNone/>
              <a:defRPr/>
            </a:pPr>
            <a:r>
              <a:rPr lang="en-US" dirty="0">
                <a:hlinkClick r:id="rId3"/>
              </a:rPr>
              <a:t>http://www.sciencedirect.com/science/article/pii/S1877050914003433</a:t>
            </a:r>
            <a:r>
              <a:rPr lang="en-US" dirty="0"/>
              <a:t> </a:t>
            </a:r>
          </a:p>
        </p:txBody>
      </p:sp>
    </p:spTree>
    <p:extLst>
      <p:ext uri="{BB962C8B-B14F-4D97-AF65-F5344CB8AC3E}">
        <p14:creationId xmlns:p14="http://schemas.microsoft.com/office/powerpoint/2010/main" val="9722624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dissolv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LRZ </a:t>
            </a:r>
            <a:r>
              <a:rPr lang="de-DE" dirty="0" err="1" smtClean="0"/>
              <a:t>as</a:t>
            </a:r>
            <a:r>
              <a:rPr lang="de-DE" dirty="0" smtClean="0"/>
              <a:t> Big Data Competence </a:t>
            </a:r>
            <a:r>
              <a:rPr lang="de-DE" dirty="0" err="1" smtClean="0"/>
              <a:t>Centre</a:t>
            </a:r>
            <a:endParaRPr lang="de-DE" dirty="0"/>
          </a:p>
        </p:txBody>
      </p:sp>
      <p:sp>
        <p:nvSpPr>
          <p:cNvPr id="3" name="Inhaltsplatzhalter 2"/>
          <p:cNvSpPr>
            <a:spLocks noGrp="1"/>
          </p:cNvSpPr>
          <p:nvPr>
            <p:ph idx="1"/>
          </p:nvPr>
        </p:nvSpPr>
        <p:spPr/>
        <p:txBody>
          <a:bodyPr/>
          <a:lstStyle/>
          <a:p>
            <a:r>
              <a:rPr lang="de-DE" dirty="0" err="1" smtClean="0"/>
              <a:t>Provide</a:t>
            </a:r>
            <a:r>
              <a:rPr lang="de-DE" dirty="0" smtClean="0"/>
              <a:t> high-level IT </a:t>
            </a:r>
            <a:r>
              <a:rPr lang="de-DE" dirty="0" err="1" smtClean="0"/>
              <a:t>infrastructure</a:t>
            </a:r>
            <a:r>
              <a:rPr lang="de-DE" dirty="0" smtClean="0"/>
              <a:t> </a:t>
            </a:r>
            <a:r>
              <a:rPr lang="de-DE" dirty="0" err="1" smtClean="0"/>
              <a:t>for</a:t>
            </a:r>
            <a:r>
              <a:rPr lang="de-DE" dirty="0" smtClean="0"/>
              <a:t> Big Data </a:t>
            </a:r>
            <a:r>
              <a:rPr lang="de-DE" dirty="0" err="1" smtClean="0"/>
              <a:t>and</a:t>
            </a:r>
            <a:r>
              <a:rPr lang="de-DE" dirty="0" smtClean="0"/>
              <a:t> Data Science</a:t>
            </a:r>
          </a:p>
          <a:p>
            <a:r>
              <a:rPr lang="de-DE" dirty="0" err="1" smtClean="0"/>
              <a:t>Develop</a:t>
            </a:r>
            <a:r>
              <a:rPr lang="de-DE" dirty="0" smtClean="0"/>
              <a:t> </a:t>
            </a:r>
            <a:r>
              <a:rPr lang="de-DE" dirty="0" err="1" smtClean="0"/>
              <a:t>future</a:t>
            </a:r>
            <a:r>
              <a:rPr lang="de-DE" dirty="0" smtClean="0"/>
              <a:t> high-level Big Data </a:t>
            </a:r>
            <a:r>
              <a:rPr lang="de-DE" dirty="0" err="1" smtClean="0"/>
              <a:t>services</a:t>
            </a:r>
            <a:r>
              <a:rPr lang="de-DE" dirty="0" smtClean="0"/>
              <a:t> </a:t>
            </a:r>
            <a:r>
              <a:rPr lang="de-DE" dirty="0" err="1" smtClean="0"/>
              <a:t>operated</a:t>
            </a:r>
            <a:r>
              <a:rPr lang="de-DE" dirty="0" smtClean="0"/>
              <a:t> </a:t>
            </a:r>
            <a:r>
              <a:rPr lang="de-DE" dirty="0" err="1" smtClean="0"/>
              <a:t>by</a:t>
            </a:r>
            <a:r>
              <a:rPr lang="de-DE" dirty="0" smtClean="0"/>
              <a:t> LRZ</a:t>
            </a:r>
          </a:p>
          <a:p>
            <a:endParaRPr lang="de-DE" dirty="0"/>
          </a:p>
          <a:p>
            <a:r>
              <a:rPr lang="de-DE" dirty="0" err="1" smtClean="0"/>
              <a:t>Follows</a:t>
            </a:r>
            <a:r>
              <a:rPr lang="de-DE" dirty="0" smtClean="0"/>
              <a:t> </a:t>
            </a:r>
            <a:r>
              <a:rPr lang="de-DE" dirty="0" err="1" smtClean="0"/>
              <a:t>successful</a:t>
            </a:r>
            <a:r>
              <a:rPr lang="de-DE" dirty="0" smtClean="0"/>
              <a:t> </a:t>
            </a:r>
            <a:r>
              <a:rPr lang="de-DE" dirty="0" err="1" smtClean="0"/>
              <a:t>piCS</a:t>
            </a:r>
            <a:r>
              <a:rPr lang="de-DE" dirty="0" smtClean="0"/>
              <a:t> </a:t>
            </a:r>
            <a:r>
              <a:rPr lang="de-DE" dirty="0" err="1" smtClean="0"/>
              <a:t>model</a:t>
            </a:r>
            <a:r>
              <a:rPr lang="de-DE" dirty="0" smtClean="0"/>
              <a:t> </a:t>
            </a:r>
            <a:br>
              <a:rPr lang="de-DE" dirty="0" smtClean="0"/>
            </a:br>
            <a:r>
              <a:rPr lang="de-DE" dirty="0" smtClean="0"/>
              <a:t>(</a:t>
            </a:r>
            <a:r>
              <a:rPr lang="de-DE" dirty="0" err="1" smtClean="0"/>
              <a:t>Partnership</a:t>
            </a:r>
            <a:r>
              <a:rPr lang="de-DE" dirty="0" smtClean="0"/>
              <a:t> </a:t>
            </a:r>
            <a:r>
              <a:rPr lang="de-DE" dirty="0" err="1" smtClean="0"/>
              <a:t>Computational</a:t>
            </a:r>
            <a:r>
              <a:rPr lang="de-DE" dirty="0" smtClean="0"/>
              <a:t> </a:t>
            </a:r>
            <a:r>
              <a:rPr lang="de-DE" dirty="0" err="1" smtClean="0"/>
              <a:t>Sciences</a:t>
            </a:r>
            <a:r>
              <a:rPr lang="de-DE" dirty="0" smtClean="0"/>
              <a:t>)</a:t>
            </a:r>
          </a:p>
          <a:p>
            <a:endParaRPr lang="de-DE" dirty="0"/>
          </a:p>
          <a:p>
            <a:endParaRPr lang="de-DE" dirty="0" smtClean="0"/>
          </a:p>
          <a:p>
            <a:r>
              <a:rPr lang="de-DE" dirty="0" err="1" smtClean="0"/>
              <a:t>Dedicated</a:t>
            </a:r>
            <a:r>
              <a:rPr lang="de-DE" dirty="0" smtClean="0"/>
              <a:t> </a:t>
            </a:r>
            <a:r>
              <a:rPr lang="de-DE" dirty="0" err="1" smtClean="0"/>
              <a:t>point</a:t>
            </a:r>
            <a:r>
              <a:rPr lang="de-DE" dirty="0" smtClean="0"/>
              <a:t> </a:t>
            </a:r>
            <a:r>
              <a:rPr lang="de-DE" dirty="0" err="1" smtClean="0"/>
              <a:t>of</a:t>
            </a:r>
            <a:r>
              <a:rPr lang="de-DE" dirty="0" smtClean="0"/>
              <a:t> </a:t>
            </a:r>
            <a:r>
              <a:rPr lang="de-DE" dirty="0" err="1" smtClean="0"/>
              <a:t>contact</a:t>
            </a:r>
            <a:endParaRPr lang="de-DE" dirty="0" smtClean="0"/>
          </a:p>
          <a:p>
            <a:r>
              <a:rPr lang="de-DE" dirty="0" err="1" smtClean="0"/>
              <a:t>Initiates</a:t>
            </a:r>
            <a:r>
              <a:rPr lang="de-DE" dirty="0" smtClean="0"/>
              <a:t> internal </a:t>
            </a:r>
            <a:r>
              <a:rPr lang="de-DE" dirty="0" err="1" smtClean="0"/>
              <a:t>project</a:t>
            </a:r>
            <a:r>
              <a:rPr lang="de-DE" dirty="0" smtClean="0"/>
              <a:t> </a:t>
            </a:r>
            <a:r>
              <a:rPr lang="de-DE" dirty="0" err="1" smtClean="0"/>
              <a:t>through</a:t>
            </a:r>
            <a:r>
              <a:rPr lang="de-DE" dirty="0" smtClean="0"/>
              <a:t> tiger-team </a:t>
            </a:r>
            <a:r>
              <a:rPr lang="mr-IN" dirty="0" smtClean="0"/>
              <a:t>–</a:t>
            </a:r>
            <a:r>
              <a:rPr lang="de-DE" dirty="0" smtClean="0"/>
              <a:t> </a:t>
            </a:r>
            <a:r>
              <a:rPr lang="de-DE" dirty="0" err="1" smtClean="0"/>
              <a:t>experts</a:t>
            </a:r>
            <a:r>
              <a:rPr lang="de-DE" dirty="0" smtClean="0"/>
              <a:t> </a:t>
            </a:r>
            <a:r>
              <a:rPr lang="de-DE" dirty="0" err="1" smtClean="0"/>
              <a:t>from</a:t>
            </a:r>
            <a:r>
              <a:rPr lang="de-DE" dirty="0" smtClean="0"/>
              <a:t> all </a:t>
            </a:r>
            <a:r>
              <a:rPr lang="de-DE" dirty="0" err="1" smtClean="0"/>
              <a:t>departments</a:t>
            </a:r>
            <a:r>
              <a:rPr lang="de-DE" dirty="0" smtClean="0"/>
              <a:t> </a:t>
            </a:r>
            <a:r>
              <a:rPr lang="de-DE" dirty="0" err="1" smtClean="0"/>
              <a:t>and</a:t>
            </a:r>
            <a:r>
              <a:rPr lang="de-DE" dirty="0" smtClean="0"/>
              <a:t> </a:t>
            </a:r>
            <a:r>
              <a:rPr lang="de-DE" dirty="0" err="1" smtClean="0"/>
              <a:t>groups</a:t>
            </a:r>
            <a:r>
              <a:rPr lang="de-DE" dirty="0" smtClean="0"/>
              <a:t> at LRZ</a:t>
            </a:r>
          </a:p>
          <a:p>
            <a:r>
              <a:rPr lang="de-DE" dirty="0" smtClean="0"/>
              <a:t>Initial </a:t>
            </a:r>
            <a:r>
              <a:rPr lang="de-DE" dirty="0" err="1" smtClean="0"/>
              <a:t>workshop</a:t>
            </a:r>
            <a:endParaRPr lang="de-DE" dirty="0"/>
          </a:p>
          <a:p>
            <a:pPr lvl="1"/>
            <a:r>
              <a:rPr lang="de-DE" dirty="0" err="1" smtClean="0"/>
              <a:t>Introduction</a:t>
            </a:r>
            <a:r>
              <a:rPr lang="de-DE" dirty="0" smtClean="0"/>
              <a:t> </a:t>
            </a:r>
            <a:r>
              <a:rPr lang="de-DE" dirty="0" err="1" smtClean="0"/>
              <a:t>of</a:t>
            </a:r>
            <a:r>
              <a:rPr lang="de-DE" dirty="0" smtClean="0"/>
              <a:t> LRZ </a:t>
            </a:r>
            <a:r>
              <a:rPr lang="de-DE" dirty="0" err="1" smtClean="0"/>
              <a:t>services</a:t>
            </a:r>
            <a:endParaRPr lang="de-DE" dirty="0" smtClean="0"/>
          </a:p>
          <a:p>
            <a:pPr lvl="1"/>
            <a:r>
              <a:rPr lang="de-DE" dirty="0" err="1" smtClean="0"/>
              <a:t>Extraction</a:t>
            </a:r>
            <a:r>
              <a:rPr lang="de-DE" dirty="0" smtClean="0"/>
              <a:t> </a:t>
            </a:r>
            <a:r>
              <a:rPr lang="de-DE" dirty="0" err="1" smtClean="0"/>
              <a:t>of</a:t>
            </a:r>
            <a:r>
              <a:rPr lang="de-DE" dirty="0" smtClean="0"/>
              <a:t> </a:t>
            </a:r>
            <a:r>
              <a:rPr lang="de-DE" dirty="0" err="1" smtClean="0"/>
              <a:t>user</a:t>
            </a:r>
            <a:r>
              <a:rPr lang="de-DE" dirty="0" smtClean="0"/>
              <a:t> </a:t>
            </a:r>
            <a:r>
              <a:rPr lang="de-DE" dirty="0" err="1" smtClean="0"/>
              <a:t>requirements</a:t>
            </a:r>
            <a:r>
              <a:rPr lang="de-DE" dirty="0" smtClean="0"/>
              <a:t> </a:t>
            </a:r>
            <a:r>
              <a:rPr lang="de-DE" dirty="0" err="1" smtClean="0"/>
              <a:t>for</a:t>
            </a:r>
            <a:r>
              <a:rPr lang="de-DE" dirty="0" smtClean="0"/>
              <a:t> Big Data/Data Science Services</a:t>
            </a:r>
          </a:p>
          <a:p>
            <a:r>
              <a:rPr lang="de-DE" dirty="0" smtClean="0"/>
              <a:t>Joint </a:t>
            </a:r>
            <a:r>
              <a:rPr lang="de-DE" dirty="0" err="1" smtClean="0"/>
              <a:t>co</a:t>
            </a:r>
            <a:r>
              <a:rPr lang="de-DE" dirty="0" smtClean="0"/>
              <a:t>-design </a:t>
            </a:r>
            <a:r>
              <a:rPr lang="de-DE" dirty="0" err="1" smtClean="0"/>
              <a:t>of</a:t>
            </a:r>
            <a:r>
              <a:rPr lang="de-DE" dirty="0" smtClean="0"/>
              <a:t> IT </a:t>
            </a:r>
            <a:r>
              <a:rPr lang="de-DE" dirty="0" err="1" smtClean="0"/>
              <a:t>infrastructure</a:t>
            </a:r>
            <a:r>
              <a:rPr lang="de-DE" dirty="0" smtClean="0"/>
              <a:t> </a:t>
            </a:r>
            <a:r>
              <a:rPr lang="de-DE" dirty="0" err="1" smtClean="0"/>
              <a:t>and</a:t>
            </a:r>
            <a:r>
              <a:rPr lang="de-DE" dirty="0" smtClean="0"/>
              <a:t> </a:t>
            </a:r>
            <a:r>
              <a:rPr lang="de-DE" dirty="0" err="1" smtClean="0"/>
              <a:t>user</a:t>
            </a:r>
            <a:r>
              <a:rPr lang="de-DE" dirty="0" smtClean="0"/>
              <a:t> </a:t>
            </a:r>
            <a:r>
              <a:rPr lang="de-DE" dirty="0" err="1" smtClean="0"/>
              <a:t>application</a:t>
            </a:r>
            <a:endParaRPr lang="de-DE" dirty="0" smtClean="0"/>
          </a:p>
          <a:p>
            <a:r>
              <a:rPr lang="de-DE" dirty="0" smtClean="0"/>
              <a:t>Individual </a:t>
            </a:r>
            <a:r>
              <a:rPr lang="de-DE" dirty="0" err="1" smtClean="0"/>
              <a:t>support</a:t>
            </a:r>
            <a:r>
              <a:rPr lang="de-DE" dirty="0" smtClean="0"/>
              <a:t>, </a:t>
            </a:r>
            <a:r>
              <a:rPr lang="de-DE" dirty="0" err="1" smtClean="0"/>
              <a:t>guidance</a:t>
            </a:r>
            <a:r>
              <a:rPr lang="de-DE" dirty="0" smtClean="0"/>
              <a:t> </a:t>
            </a:r>
            <a:r>
              <a:rPr lang="de-DE" dirty="0" err="1" smtClean="0"/>
              <a:t>and</a:t>
            </a:r>
            <a:r>
              <a:rPr lang="de-DE" dirty="0" smtClean="0"/>
              <a:t> </a:t>
            </a:r>
            <a:r>
              <a:rPr lang="de-DE" dirty="0" err="1" smtClean="0"/>
              <a:t>training</a:t>
            </a:r>
            <a:endParaRPr lang="de-DE" dirty="0"/>
          </a:p>
        </p:txBody>
      </p:sp>
      <p:sp>
        <p:nvSpPr>
          <p:cNvPr id="4" name="Datumsplatzhalter 3"/>
          <p:cNvSpPr>
            <a:spLocks noGrp="1"/>
          </p:cNvSpPr>
          <p:nvPr>
            <p:ph type="dt" sz="half" idx="10"/>
          </p:nvPr>
        </p:nvSpPr>
        <p:spPr/>
        <p:txBody>
          <a:bodyPr/>
          <a:lstStyle/>
          <a:p>
            <a:pPr>
              <a:defRPr/>
            </a:pPr>
            <a:r>
              <a:rPr lang="de-DE" smtClean="0"/>
              <a:t>D. Kranzlmüller</a:t>
            </a:r>
            <a:endParaRPr lang="de-DE"/>
          </a:p>
        </p:txBody>
      </p:sp>
      <p:sp>
        <p:nvSpPr>
          <p:cNvPr id="5" name="Fußzeilenplatzhalter 4"/>
          <p:cNvSpPr>
            <a:spLocks noGrp="1"/>
          </p:cNvSpPr>
          <p:nvPr>
            <p:ph type="ftr" sz="quarter" idx="11"/>
          </p:nvPr>
        </p:nvSpPr>
        <p:spPr/>
        <p:txBody>
          <a:bodyPr/>
          <a:lstStyle/>
          <a:p>
            <a:pPr>
              <a:defRPr/>
            </a:pPr>
            <a:r>
              <a:rPr lang="de-DE" smtClean="0"/>
              <a:t>HPC Summit 2017</a:t>
            </a:r>
            <a:endParaRPr lang="de-DE" dirty="0"/>
          </a:p>
        </p:txBody>
      </p:sp>
      <p:sp>
        <p:nvSpPr>
          <p:cNvPr id="6" name="Foliennummernplatzhalter 5"/>
          <p:cNvSpPr>
            <a:spLocks noGrp="1"/>
          </p:cNvSpPr>
          <p:nvPr>
            <p:ph type="sldNum" sz="quarter" idx="12"/>
          </p:nvPr>
        </p:nvSpPr>
        <p:spPr/>
        <p:txBody>
          <a:bodyPr/>
          <a:lstStyle/>
          <a:p>
            <a:pPr>
              <a:defRPr/>
            </a:pPr>
            <a:fld id="{9A583443-9964-0C4C-B05A-10F8AC3B2528}" type="slidenum">
              <a:rPr lang="de-DE" smtClean="0"/>
              <a:pPr>
                <a:defRPr/>
              </a:pPr>
              <a:t>14</a:t>
            </a:fld>
            <a:endParaRPr lang="de-DE"/>
          </a:p>
        </p:txBody>
      </p:sp>
    </p:spTree>
    <p:extLst>
      <p:ext uri="{BB962C8B-B14F-4D97-AF65-F5344CB8AC3E}">
        <p14:creationId xmlns:p14="http://schemas.microsoft.com/office/powerpoint/2010/main" val="193799899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p:txBody>
          <a:bodyPr/>
          <a:lstStyle/>
          <a:p>
            <a:r>
              <a:rPr lang="de-DE" dirty="0" smtClean="0">
                <a:latin typeface="Arial" charset="0"/>
                <a:cs typeface="Arial" charset="0"/>
              </a:rPr>
              <a:t>“Supercomputer in a box“: DGX-1 </a:t>
            </a:r>
            <a:r>
              <a:rPr lang="de-DE" dirty="0" err="1" smtClean="0">
                <a:latin typeface="Arial" charset="0"/>
                <a:cs typeface="Arial" charset="0"/>
              </a:rPr>
              <a:t>and</a:t>
            </a:r>
            <a:r>
              <a:rPr lang="de-DE" dirty="0" smtClean="0">
                <a:latin typeface="Arial" charset="0"/>
                <a:cs typeface="Arial" charset="0"/>
              </a:rPr>
              <a:t> Teramem1</a:t>
            </a:r>
            <a:endParaRPr lang="en-US" dirty="0" smtClean="0"/>
          </a:p>
        </p:txBody>
      </p:sp>
      <p:grpSp>
        <p:nvGrpSpPr>
          <p:cNvPr id="5" name="Gruppierung 4"/>
          <p:cNvGrpSpPr>
            <a:grpSpLocks noChangeAspect="1"/>
          </p:cNvGrpSpPr>
          <p:nvPr/>
        </p:nvGrpSpPr>
        <p:grpSpPr>
          <a:xfrm>
            <a:off x="189558" y="1447801"/>
            <a:ext cx="8744510" cy="4552882"/>
            <a:chOff x="1238623" y="1994003"/>
            <a:chExt cx="7695444" cy="4006679"/>
          </a:xfrm>
        </p:grpSpPr>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85701" y="1994003"/>
              <a:ext cx="6005214" cy="4006679"/>
            </a:xfrm>
            <a:prstGeom prst="rect">
              <a:avLst/>
            </a:prstGeom>
            <a:effectLst>
              <a:softEdge rad="127000"/>
            </a:effectLst>
          </p:spPr>
        </p:pic>
        <p:sp>
          <p:nvSpPr>
            <p:cNvPr id="2" name="Textfeld 1"/>
            <p:cNvSpPr txBox="1"/>
            <p:nvPr/>
          </p:nvSpPr>
          <p:spPr>
            <a:xfrm>
              <a:off x="1964101" y="5085783"/>
              <a:ext cx="184731" cy="369332"/>
            </a:xfrm>
            <a:prstGeom prst="rect">
              <a:avLst/>
            </a:prstGeom>
            <a:noFill/>
          </p:spPr>
          <p:txBody>
            <a:bodyPr wrap="none" rtlCol="0">
              <a:spAutoFit/>
            </a:bodyPr>
            <a:lstStyle/>
            <a:p>
              <a:endParaRPr lang="de-DE" baseline="0" dirty="0" smtClean="0">
                <a:latin typeface="Arial"/>
              </a:endParaRPr>
            </a:p>
          </p:txBody>
        </p:sp>
        <p:sp>
          <p:nvSpPr>
            <p:cNvPr id="9" name="Rechteck 8"/>
            <p:cNvSpPr/>
            <p:nvPr/>
          </p:nvSpPr>
          <p:spPr>
            <a:xfrm>
              <a:off x="7869223" y="3940883"/>
              <a:ext cx="1064844" cy="1938864"/>
            </a:xfrm>
            <a:prstGeom prst="rect">
              <a:avLst/>
            </a:prstGeom>
            <a:solidFill>
              <a:srgbClr val="6CADDF">
                <a:alpha val="80000"/>
              </a:srgbClr>
            </a:solidFill>
          </p:spPr>
          <p:txBody>
            <a:bodyPr wrap="square">
              <a:spAutoFit/>
            </a:bodyPr>
            <a:lstStyle/>
            <a:p>
              <a:pPr algn="ctr">
                <a:buClr>
                  <a:srgbClr val="BF8A0B"/>
                </a:buClr>
                <a:buSzPct val="110000"/>
                <a:defRPr/>
              </a:pPr>
              <a:r>
                <a:rPr lang="en-US" sz="1091" b="1" dirty="0">
                  <a:solidFill>
                    <a:schemeClr val="bg1"/>
                  </a:solidFill>
                  <a:latin typeface="+mn-lt"/>
                </a:rPr>
                <a:t>Available Software DGX-1</a:t>
              </a:r>
            </a:p>
            <a:p>
              <a:pPr algn="ctr">
                <a:buClr>
                  <a:srgbClr val="BF8A0B"/>
                </a:buClr>
                <a:buSzPct val="110000"/>
                <a:defRPr/>
              </a:pPr>
              <a:endParaRPr lang="en-US" sz="1091" b="1" dirty="0">
                <a:solidFill>
                  <a:schemeClr val="bg1"/>
                </a:solidFill>
                <a:latin typeface="+mn-lt"/>
              </a:endParaRPr>
            </a:p>
            <a:p>
              <a:pPr algn="ctr">
                <a:buClr>
                  <a:srgbClr val="BF8A0B"/>
                </a:buClr>
                <a:buSzPct val="110000"/>
                <a:defRPr/>
              </a:pPr>
              <a:r>
                <a:rPr lang="en-US" sz="1091" b="1" dirty="0" err="1">
                  <a:solidFill>
                    <a:schemeClr val="bg1"/>
                  </a:solidFill>
                  <a:latin typeface="+mn-lt"/>
                </a:rPr>
                <a:t>Tensorflow</a:t>
              </a:r>
              <a:endParaRPr lang="en-US" sz="1091" b="1" dirty="0">
                <a:solidFill>
                  <a:schemeClr val="bg1"/>
                </a:solidFill>
                <a:latin typeface="+mn-lt"/>
              </a:endParaRPr>
            </a:p>
            <a:p>
              <a:pPr algn="ctr">
                <a:buClr>
                  <a:srgbClr val="BF8A0B"/>
                </a:buClr>
                <a:buSzPct val="110000"/>
                <a:defRPr/>
              </a:pPr>
              <a:r>
                <a:rPr lang="en-US" sz="1091" b="1" dirty="0" err="1">
                  <a:solidFill>
                    <a:schemeClr val="bg1"/>
                  </a:solidFill>
                  <a:latin typeface="+mn-lt"/>
                </a:rPr>
                <a:t>Caffe</a:t>
              </a:r>
              <a:endParaRPr lang="en-US" sz="1091" b="1" dirty="0">
                <a:solidFill>
                  <a:schemeClr val="bg1"/>
                </a:solidFill>
                <a:latin typeface="+mn-lt"/>
              </a:endParaRPr>
            </a:p>
            <a:p>
              <a:pPr algn="ctr">
                <a:buClr>
                  <a:srgbClr val="BF8A0B"/>
                </a:buClr>
                <a:buSzPct val="110000"/>
                <a:defRPr/>
              </a:pPr>
              <a:r>
                <a:rPr lang="en-US" sz="1091" b="1" dirty="0" err="1">
                  <a:solidFill>
                    <a:schemeClr val="bg1"/>
                  </a:solidFill>
                  <a:latin typeface="+mn-lt"/>
                </a:rPr>
                <a:t>Theano</a:t>
              </a:r>
              <a:endParaRPr lang="en-US" sz="1091" b="1" dirty="0">
                <a:solidFill>
                  <a:schemeClr val="bg1"/>
                </a:solidFill>
                <a:latin typeface="+mn-lt"/>
              </a:endParaRPr>
            </a:p>
            <a:p>
              <a:pPr algn="ctr">
                <a:buClr>
                  <a:srgbClr val="BF8A0B"/>
                </a:buClr>
                <a:buSzPct val="110000"/>
                <a:defRPr/>
              </a:pPr>
              <a:r>
                <a:rPr lang="en-US" sz="1091" b="1" dirty="0">
                  <a:solidFill>
                    <a:schemeClr val="bg1"/>
                  </a:solidFill>
                  <a:latin typeface="+mn-lt"/>
                </a:rPr>
                <a:t>CNTK</a:t>
              </a:r>
            </a:p>
            <a:p>
              <a:pPr algn="ctr">
                <a:buClr>
                  <a:srgbClr val="BF8A0B"/>
                </a:buClr>
                <a:buSzPct val="110000"/>
                <a:defRPr/>
              </a:pPr>
              <a:r>
                <a:rPr lang="en-US" sz="1091" b="1" dirty="0" err="1">
                  <a:solidFill>
                    <a:schemeClr val="bg1"/>
                  </a:solidFill>
                  <a:latin typeface="+mn-lt"/>
                </a:rPr>
                <a:t>MXNet</a:t>
              </a:r>
              <a:endParaRPr lang="en-US" sz="1091" b="1" dirty="0">
                <a:solidFill>
                  <a:schemeClr val="bg1"/>
                </a:solidFill>
                <a:latin typeface="+mn-lt"/>
              </a:endParaRPr>
            </a:p>
            <a:p>
              <a:pPr algn="ctr">
                <a:buClr>
                  <a:srgbClr val="BF8A0B"/>
                </a:buClr>
                <a:buSzPct val="110000"/>
                <a:defRPr/>
              </a:pPr>
              <a:r>
                <a:rPr lang="en-US" sz="1091" b="1" dirty="0">
                  <a:solidFill>
                    <a:schemeClr val="bg1"/>
                  </a:solidFill>
                  <a:latin typeface="+mn-lt"/>
                </a:rPr>
                <a:t>Torch</a:t>
              </a:r>
            </a:p>
            <a:p>
              <a:pPr algn="ctr">
                <a:buClr>
                  <a:srgbClr val="BF8A0B"/>
                </a:buClr>
                <a:buSzPct val="110000"/>
                <a:defRPr/>
              </a:pPr>
              <a:r>
                <a:rPr lang="en-US" sz="1091" b="1" dirty="0">
                  <a:solidFill>
                    <a:schemeClr val="bg1"/>
                  </a:solidFill>
                  <a:latin typeface="+mn-lt"/>
                </a:rPr>
                <a:t>DIGITS</a:t>
              </a:r>
            </a:p>
          </p:txBody>
        </p:sp>
        <p:sp>
          <p:nvSpPr>
            <p:cNvPr id="3" name="Rechteck 2"/>
            <p:cNvSpPr/>
            <p:nvPr/>
          </p:nvSpPr>
          <p:spPr>
            <a:xfrm>
              <a:off x="1238624" y="3965074"/>
              <a:ext cx="2468769" cy="344069"/>
            </a:xfrm>
            <a:prstGeom prst="rect">
              <a:avLst/>
            </a:prstGeom>
            <a:solidFill>
              <a:srgbClr val="6CADDF">
                <a:alpha val="80000"/>
              </a:srgbClr>
            </a:solidFill>
          </p:spPr>
          <p:txBody>
            <a:bodyPr wrap="square">
              <a:spAutoFit/>
            </a:bodyPr>
            <a:lstStyle/>
            <a:p>
              <a:pPr algn="ctr"/>
              <a:r>
                <a:rPr lang="en-US" altLang="de-DE" sz="1636" b="1" dirty="0" err="1">
                  <a:solidFill>
                    <a:schemeClr val="bg1"/>
                  </a:solidFill>
                  <a:latin typeface="+mn-lt"/>
                </a:rPr>
                <a:t>Nvidia</a:t>
              </a:r>
              <a:r>
                <a:rPr lang="en-US" altLang="de-DE" sz="1636" b="1" dirty="0">
                  <a:solidFill>
                    <a:schemeClr val="bg1"/>
                  </a:solidFill>
                  <a:latin typeface="+mn-lt"/>
                </a:rPr>
                <a:t> DGX-1 System</a:t>
              </a:r>
              <a:endParaRPr lang="de-DE" altLang="de-DE" b="1" dirty="0" smtClean="0">
                <a:solidFill>
                  <a:schemeClr val="bg1"/>
                </a:solidFill>
                <a:latin typeface="+mn-lt"/>
              </a:endParaRPr>
            </a:p>
          </p:txBody>
        </p:sp>
        <p:sp>
          <p:nvSpPr>
            <p:cNvPr id="15" name="Rechteck 8"/>
            <p:cNvSpPr/>
            <p:nvPr/>
          </p:nvSpPr>
          <p:spPr>
            <a:xfrm>
              <a:off x="1238623" y="4363690"/>
              <a:ext cx="2468769" cy="1435265"/>
            </a:xfrm>
            <a:prstGeom prst="rect">
              <a:avLst/>
            </a:prstGeom>
            <a:solidFill>
              <a:srgbClr val="6CADDF">
                <a:alpha val="80000"/>
              </a:srgbClr>
            </a:solidFill>
          </p:spPr>
          <p:txBody>
            <a:bodyPr wrap="square">
              <a:spAutoFit/>
            </a:bodyPr>
            <a:lstStyle/>
            <a:p>
              <a:pPr algn="ctr">
                <a:buClr>
                  <a:srgbClr val="BF8A0B"/>
                </a:buClr>
                <a:buSzPct val="110000"/>
                <a:defRPr/>
              </a:pPr>
              <a:r>
                <a:rPr lang="en-US" sz="1091" b="1" dirty="0">
                  <a:solidFill>
                    <a:schemeClr val="bg1"/>
                  </a:solidFill>
                  <a:latin typeface="+mn-lt"/>
                </a:rPr>
                <a:t>Hardware </a:t>
              </a:r>
              <a:r>
                <a:rPr lang="en-US" sz="1091" b="1" dirty="0">
                  <a:solidFill>
                    <a:schemeClr val="bg1"/>
                  </a:solidFill>
                  <a:latin typeface="+mn-lt"/>
                </a:rPr>
                <a:t>Features:</a:t>
              </a:r>
              <a:endParaRPr lang="en-US" sz="1091" b="1" dirty="0">
                <a:solidFill>
                  <a:schemeClr val="bg1"/>
                </a:solidFill>
                <a:latin typeface="+mn-lt"/>
              </a:endParaRPr>
            </a:p>
            <a:p>
              <a:pPr algn="ctr">
                <a:buClr>
                  <a:srgbClr val="BF8A0B"/>
                </a:buClr>
                <a:buSzPct val="110000"/>
                <a:defRPr/>
              </a:pPr>
              <a:r>
                <a:rPr lang="en-US" sz="1091" b="1" dirty="0">
                  <a:solidFill>
                    <a:schemeClr val="bg1"/>
                  </a:solidFill>
                  <a:latin typeface="+mn-lt"/>
                </a:rPr>
                <a:t>8 x </a:t>
              </a:r>
              <a:r>
                <a:rPr lang="en-US" sz="1091" b="1" dirty="0" err="1">
                  <a:solidFill>
                    <a:schemeClr val="bg1"/>
                  </a:solidFill>
                  <a:latin typeface="+mn-lt"/>
                </a:rPr>
                <a:t>Nvidia</a:t>
              </a:r>
              <a:r>
                <a:rPr lang="en-US" sz="1091" b="1" dirty="0">
                  <a:solidFill>
                    <a:schemeClr val="bg1"/>
                  </a:solidFill>
                  <a:latin typeface="+mn-lt"/>
                </a:rPr>
                <a:t> Pascal P100 GPUs</a:t>
              </a:r>
            </a:p>
            <a:p>
              <a:pPr algn="ctr">
                <a:buClr>
                  <a:srgbClr val="BF8A0B"/>
                </a:buClr>
                <a:buSzPct val="110000"/>
                <a:defRPr/>
              </a:pPr>
              <a:r>
                <a:rPr lang="en-US" sz="1091" b="1" dirty="0">
                  <a:solidFill>
                    <a:schemeClr val="bg1"/>
                  </a:solidFill>
                  <a:latin typeface="+mn-lt"/>
                </a:rPr>
                <a:t>170 </a:t>
              </a:r>
              <a:r>
                <a:rPr lang="en-US" sz="1091" b="1" dirty="0" err="1">
                  <a:solidFill>
                    <a:schemeClr val="bg1"/>
                  </a:solidFill>
                  <a:latin typeface="+mn-lt"/>
                </a:rPr>
                <a:t>Terafllops</a:t>
              </a:r>
              <a:r>
                <a:rPr lang="en-US" sz="1091" b="1" dirty="0">
                  <a:solidFill>
                    <a:schemeClr val="bg1"/>
                  </a:solidFill>
                  <a:latin typeface="+mn-lt"/>
                </a:rPr>
                <a:t> (GPU FP 16)</a:t>
              </a:r>
            </a:p>
            <a:p>
              <a:pPr algn="ctr">
                <a:buClr>
                  <a:srgbClr val="BF8A0B"/>
                </a:buClr>
                <a:buSzPct val="110000"/>
                <a:defRPr/>
              </a:pPr>
              <a:r>
                <a:rPr lang="en-US" sz="1091" b="1" dirty="0">
                  <a:solidFill>
                    <a:schemeClr val="bg1"/>
                  </a:solidFill>
                  <a:latin typeface="+mn-lt"/>
                </a:rPr>
                <a:t>128 GB GPU memory</a:t>
              </a:r>
            </a:p>
            <a:p>
              <a:pPr algn="ctr">
                <a:buClr>
                  <a:srgbClr val="BF8A0B"/>
                </a:buClr>
                <a:buSzPct val="110000"/>
                <a:defRPr/>
              </a:pPr>
              <a:r>
                <a:rPr lang="en-US" sz="1091" b="1" dirty="0" err="1">
                  <a:solidFill>
                    <a:schemeClr val="bg1"/>
                  </a:solidFill>
                  <a:latin typeface="+mn-lt"/>
                </a:rPr>
                <a:t>NVLink</a:t>
              </a:r>
              <a:r>
                <a:rPr lang="en-US" sz="1091" b="1" dirty="0">
                  <a:solidFill>
                    <a:schemeClr val="bg1"/>
                  </a:solidFill>
                  <a:latin typeface="+mn-lt"/>
                </a:rPr>
                <a:t> between GPUs</a:t>
              </a:r>
            </a:p>
            <a:p>
              <a:pPr algn="ctr">
                <a:buClr>
                  <a:srgbClr val="BF8A0B"/>
                </a:buClr>
                <a:buSzPct val="110000"/>
                <a:defRPr/>
              </a:pPr>
              <a:r>
                <a:rPr lang="en-US" sz="1091" b="1" dirty="0">
                  <a:solidFill>
                    <a:schemeClr val="bg1"/>
                  </a:solidFill>
                  <a:latin typeface="+mn-lt"/>
                </a:rPr>
                <a:t>2 x Dual 20-core Intel Xeon E5-2698</a:t>
              </a:r>
            </a:p>
            <a:p>
              <a:pPr algn="ctr">
                <a:buClr>
                  <a:srgbClr val="BF8A0B"/>
                </a:buClr>
                <a:buSzPct val="110000"/>
                <a:defRPr/>
              </a:pPr>
              <a:r>
                <a:rPr lang="en-US" sz="1091" b="1" dirty="0">
                  <a:solidFill>
                    <a:schemeClr val="bg1"/>
                  </a:solidFill>
                  <a:latin typeface="+mn-lt"/>
                </a:rPr>
                <a:t>512GB RAM main memory</a:t>
              </a:r>
            </a:p>
            <a:p>
              <a:pPr algn="ctr">
                <a:buClr>
                  <a:srgbClr val="BF8A0B"/>
                </a:buClr>
                <a:buSzPct val="110000"/>
                <a:defRPr/>
              </a:pPr>
              <a:r>
                <a:rPr lang="en-US" sz="1091" b="1" dirty="0">
                  <a:solidFill>
                    <a:schemeClr val="bg1"/>
                  </a:solidFill>
                  <a:latin typeface="+mn-lt"/>
                </a:rPr>
                <a:t>28672 </a:t>
              </a:r>
              <a:r>
                <a:rPr lang="en-US" sz="1091" b="1" dirty="0" err="1">
                  <a:solidFill>
                    <a:schemeClr val="bg1"/>
                  </a:solidFill>
                  <a:latin typeface="+mn-lt"/>
                </a:rPr>
                <a:t>Nvidia</a:t>
              </a:r>
              <a:r>
                <a:rPr lang="en-US" sz="1091" b="1" dirty="0">
                  <a:solidFill>
                    <a:schemeClr val="bg1"/>
                  </a:solidFill>
                  <a:latin typeface="+mn-lt"/>
                </a:rPr>
                <a:t> CUDA Cores </a:t>
              </a:r>
            </a:p>
          </p:txBody>
        </p:sp>
        <p:sp>
          <p:nvSpPr>
            <p:cNvPr id="12" name="Rechteck 11"/>
            <p:cNvSpPr/>
            <p:nvPr/>
          </p:nvSpPr>
          <p:spPr>
            <a:xfrm>
              <a:off x="7869223" y="2018536"/>
              <a:ext cx="1064844" cy="1267398"/>
            </a:xfrm>
            <a:prstGeom prst="rect">
              <a:avLst/>
            </a:prstGeom>
            <a:solidFill>
              <a:srgbClr val="6CADDF">
                <a:alpha val="80000"/>
              </a:srgbClr>
            </a:solidFill>
          </p:spPr>
          <p:txBody>
            <a:bodyPr wrap="square">
              <a:spAutoFit/>
            </a:bodyPr>
            <a:lstStyle/>
            <a:p>
              <a:pPr algn="ctr">
                <a:buClr>
                  <a:srgbClr val="BF8A0B"/>
                </a:buClr>
                <a:buSzPct val="110000"/>
                <a:defRPr/>
              </a:pPr>
              <a:r>
                <a:rPr lang="en-US" sz="1091" b="1" dirty="0">
                  <a:solidFill>
                    <a:schemeClr val="bg1"/>
                  </a:solidFill>
                  <a:latin typeface="+mn-lt"/>
                </a:rPr>
                <a:t>Available Software </a:t>
              </a:r>
              <a:r>
                <a:rPr lang="en-US" sz="1091" b="1" dirty="0" err="1">
                  <a:solidFill>
                    <a:schemeClr val="bg1"/>
                  </a:solidFill>
                  <a:latin typeface="+mn-lt"/>
                </a:rPr>
                <a:t>Teramem</a:t>
              </a:r>
              <a:endParaRPr lang="en-US" sz="1091" b="1" dirty="0">
                <a:solidFill>
                  <a:schemeClr val="bg1"/>
                </a:solidFill>
                <a:latin typeface="+mn-lt"/>
              </a:endParaRPr>
            </a:p>
            <a:p>
              <a:pPr algn="ctr">
                <a:buClr>
                  <a:srgbClr val="BF8A0B"/>
                </a:buClr>
                <a:buSzPct val="110000"/>
                <a:defRPr/>
              </a:pPr>
              <a:endParaRPr lang="en-US" sz="1091" b="1" dirty="0">
                <a:solidFill>
                  <a:schemeClr val="bg1"/>
                </a:solidFill>
                <a:latin typeface="+mn-lt"/>
              </a:endParaRPr>
            </a:p>
            <a:p>
              <a:pPr algn="ctr">
                <a:buClr>
                  <a:srgbClr val="BF8A0B"/>
                </a:buClr>
                <a:buSzPct val="110000"/>
                <a:defRPr/>
              </a:pPr>
              <a:r>
                <a:rPr lang="en-US" sz="1091" b="1" dirty="0">
                  <a:solidFill>
                    <a:schemeClr val="bg1"/>
                  </a:solidFill>
                  <a:latin typeface="+mn-lt"/>
                </a:rPr>
                <a:t>R/</a:t>
              </a:r>
              <a:r>
                <a:rPr lang="en-US" sz="1091" b="1" dirty="0" err="1">
                  <a:solidFill>
                    <a:schemeClr val="bg1"/>
                  </a:solidFill>
                  <a:latin typeface="+mn-lt"/>
                </a:rPr>
                <a:t>Rstudio</a:t>
              </a:r>
              <a:endParaRPr lang="en-US" sz="1091" b="1" dirty="0">
                <a:solidFill>
                  <a:schemeClr val="bg1"/>
                </a:solidFill>
                <a:latin typeface="+mn-lt"/>
              </a:endParaRPr>
            </a:p>
            <a:p>
              <a:pPr algn="ctr">
                <a:buClr>
                  <a:srgbClr val="BF8A0B"/>
                </a:buClr>
                <a:buSzPct val="110000"/>
                <a:defRPr/>
              </a:pPr>
              <a:r>
                <a:rPr lang="en-US" sz="1091" b="1" dirty="0" err="1">
                  <a:solidFill>
                    <a:schemeClr val="bg1"/>
                  </a:solidFill>
                  <a:latin typeface="+mn-lt"/>
                </a:rPr>
                <a:t>Redis</a:t>
              </a:r>
              <a:endParaRPr lang="en-US" sz="1091" b="1" dirty="0">
                <a:solidFill>
                  <a:schemeClr val="bg1"/>
                </a:solidFill>
                <a:latin typeface="+mn-lt"/>
              </a:endParaRPr>
            </a:p>
            <a:p>
              <a:pPr algn="ctr">
                <a:buClr>
                  <a:srgbClr val="BF8A0B"/>
                </a:buClr>
                <a:buSzPct val="110000"/>
                <a:defRPr/>
              </a:pPr>
              <a:r>
                <a:rPr lang="en-US" sz="1091" b="1" dirty="0">
                  <a:solidFill>
                    <a:schemeClr val="bg1"/>
                  </a:solidFill>
                  <a:latin typeface="+mn-lt"/>
                </a:rPr>
                <a:t>LRZ Stack</a:t>
              </a:r>
              <a:endParaRPr lang="en-US" sz="1091" b="1" dirty="0">
                <a:solidFill>
                  <a:schemeClr val="bg1"/>
                </a:solidFill>
                <a:latin typeface="+mn-lt"/>
              </a:endParaRPr>
            </a:p>
          </p:txBody>
        </p:sp>
        <p:sp>
          <p:nvSpPr>
            <p:cNvPr id="14" name="Rechteck 13"/>
            <p:cNvSpPr/>
            <p:nvPr/>
          </p:nvSpPr>
          <p:spPr>
            <a:xfrm>
              <a:off x="1238624" y="2084921"/>
              <a:ext cx="2468769" cy="344069"/>
            </a:xfrm>
            <a:prstGeom prst="rect">
              <a:avLst/>
            </a:prstGeom>
            <a:solidFill>
              <a:srgbClr val="6CADDF">
                <a:alpha val="80000"/>
              </a:srgbClr>
            </a:solidFill>
          </p:spPr>
          <p:txBody>
            <a:bodyPr wrap="square">
              <a:spAutoFit/>
            </a:bodyPr>
            <a:lstStyle/>
            <a:p>
              <a:pPr algn="ctr"/>
              <a:r>
                <a:rPr lang="en-US" altLang="de-DE" sz="1636" b="1" dirty="0">
                  <a:solidFill>
                    <a:schemeClr val="bg1"/>
                  </a:solidFill>
                  <a:latin typeface="+mn-lt"/>
                </a:rPr>
                <a:t>Teramem1 System</a:t>
              </a:r>
              <a:endParaRPr lang="de-DE" altLang="de-DE" b="1" dirty="0" smtClean="0">
                <a:solidFill>
                  <a:schemeClr val="bg1"/>
                </a:solidFill>
                <a:latin typeface="+mn-lt"/>
              </a:endParaRPr>
            </a:p>
          </p:txBody>
        </p:sp>
        <p:sp>
          <p:nvSpPr>
            <p:cNvPr id="16" name="Rechteck 8"/>
            <p:cNvSpPr/>
            <p:nvPr/>
          </p:nvSpPr>
          <p:spPr>
            <a:xfrm>
              <a:off x="1238623" y="2490535"/>
              <a:ext cx="2468769" cy="931665"/>
            </a:xfrm>
            <a:prstGeom prst="rect">
              <a:avLst/>
            </a:prstGeom>
            <a:solidFill>
              <a:srgbClr val="6CADDF">
                <a:alpha val="80000"/>
              </a:srgbClr>
            </a:solidFill>
          </p:spPr>
          <p:txBody>
            <a:bodyPr wrap="square">
              <a:spAutoFit/>
            </a:bodyPr>
            <a:lstStyle/>
            <a:p>
              <a:pPr algn="ctr">
                <a:buClr>
                  <a:srgbClr val="BF8A0B"/>
                </a:buClr>
                <a:buSzPct val="110000"/>
                <a:defRPr/>
              </a:pPr>
              <a:r>
                <a:rPr lang="en-US" sz="1091" b="1" dirty="0">
                  <a:solidFill>
                    <a:schemeClr val="bg1"/>
                  </a:solidFill>
                  <a:latin typeface="+mn-lt"/>
                </a:rPr>
                <a:t>Hardware </a:t>
              </a:r>
              <a:r>
                <a:rPr lang="en-US" sz="1091" b="1" dirty="0">
                  <a:solidFill>
                    <a:schemeClr val="bg1"/>
                  </a:solidFill>
                  <a:latin typeface="+mn-lt"/>
                </a:rPr>
                <a:t>Features:</a:t>
              </a:r>
              <a:endParaRPr lang="en-US" sz="1091" b="1" dirty="0">
                <a:solidFill>
                  <a:schemeClr val="bg1"/>
                </a:solidFill>
                <a:latin typeface="+mn-lt"/>
              </a:endParaRPr>
            </a:p>
            <a:p>
              <a:pPr algn="ctr">
                <a:buClr>
                  <a:srgbClr val="BF8A0B"/>
                </a:buClr>
                <a:buSzPct val="110000"/>
                <a:defRPr/>
              </a:pPr>
              <a:r>
                <a:rPr lang="en-US" sz="1091" b="1" dirty="0">
                  <a:solidFill>
                    <a:schemeClr val="bg1"/>
                  </a:solidFill>
                  <a:latin typeface="+mn-lt"/>
                </a:rPr>
                <a:t> 4-way </a:t>
              </a:r>
              <a:r>
                <a:rPr lang="en-US" sz="1091" b="1" dirty="0">
                  <a:solidFill>
                    <a:schemeClr val="bg1"/>
                  </a:solidFill>
                  <a:latin typeface="+mn-lt"/>
                </a:rPr>
                <a:t>HP DL </a:t>
              </a:r>
              <a:r>
                <a:rPr lang="en-US" sz="1091" b="1" dirty="0">
                  <a:solidFill>
                    <a:schemeClr val="bg1"/>
                  </a:solidFill>
                  <a:latin typeface="+mn-lt"/>
                </a:rPr>
                <a:t>580 Gen9 </a:t>
              </a:r>
              <a:endParaRPr lang="en-US" sz="1091" b="1" dirty="0">
                <a:solidFill>
                  <a:schemeClr val="bg1"/>
                </a:solidFill>
                <a:latin typeface="+mn-lt"/>
              </a:endParaRPr>
            </a:p>
            <a:p>
              <a:pPr algn="ctr">
                <a:buClr>
                  <a:srgbClr val="BF8A0B"/>
                </a:buClr>
                <a:buSzPct val="110000"/>
                <a:defRPr/>
              </a:pPr>
              <a:r>
                <a:rPr lang="en-US" sz="1091" b="1" dirty="0">
                  <a:solidFill>
                    <a:schemeClr val="bg1"/>
                  </a:solidFill>
                  <a:latin typeface="+mn-lt"/>
                </a:rPr>
                <a:t>96 </a:t>
              </a:r>
              <a:r>
                <a:rPr lang="en-US" sz="1091" b="1" dirty="0">
                  <a:solidFill>
                    <a:schemeClr val="bg1"/>
                  </a:solidFill>
                  <a:latin typeface="+mn-lt"/>
                </a:rPr>
                <a:t>cores </a:t>
              </a:r>
              <a:r>
                <a:rPr lang="en-US" sz="1091" b="1" dirty="0">
                  <a:solidFill>
                    <a:schemeClr val="bg1"/>
                  </a:solidFill>
                  <a:latin typeface="+mn-lt"/>
                </a:rPr>
                <a:t>(“</a:t>
              </a:r>
              <a:r>
                <a:rPr lang="en-US" sz="1091" b="1" dirty="0" err="1">
                  <a:solidFill>
                    <a:schemeClr val="bg1"/>
                  </a:solidFill>
                  <a:latin typeface="+mn-lt"/>
                </a:rPr>
                <a:t>Broadwell</a:t>
              </a:r>
              <a:r>
                <a:rPr lang="en-US" sz="1091" b="1" dirty="0">
                  <a:solidFill>
                    <a:schemeClr val="bg1"/>
                  </a:solidFill>
                  <a:latin typeface="+mn-lt"/>
                </a:rPr>
                <a:t>”)</a:t>
              </a:r>
              <a:endParaRPr lang="en-US" sz="1091" b="1" dirty="0">
                <a:solidFill>
                  <a:schemeClr val="bg1"/>
                </a:solidFill>
                <a:latin typeface="+mn-lt"/>
              </a:endParaRPr>
            </a:p>
            <a:p>
              <a:pPr algn="ctr">
                <a:buClr>
                  <a:srgbClr val="BF8A0B"/>
                </a:buClr>
                <a:buSzPct val="110000"/>
                <a:defRPr/>
              </a:pPr>
              <a:r>
                <a:rPr lang="en-US" sz="1091" b="1" dirty="0">
                  <a:solidFill>
                    <a:schemeClr val="bg1"/>
                  </a:solidFill>
                  <a:latin typeface="+mn-lt"/>
                </a:rPr>
                <a:t>6.1 TB RAM</a:t>
              </a:r>
            </a:p>
            <a:p>
              <a:pPr algn="ctr">
                <a:buClr>
                  <a:srgbClr val="BF8A0B"/>
                </a:buClr>
                <a:buSzPct val="110000"/>
                <a:defRPr/>
              </a:pPr>
              <a:r>
                <a:rPr lang="en-US" sz="1091" b="1" dirty="0">
                  <a:solidFill>
                    <a:schemeClr val="bg1"/>
                  </a:solidFill>
                  <a:latin typeface="+mn-lt"/>
                </a:rPr>
                <a:t>Linux Cluster Integration</a:t>
              </a:r>
              <a:endParaRPr lang="en-US" sz="1091" b="1" dirty="0">
                <a:solidFill>
                  <a:schemeClr val="bg1"/>
                </a:solidFill>
                <a:latin typeface="+mn-lt"/>
              </a:endParaRPr>
            </a:p>
          </p:txBody>
        </p:sp>
      </p:grpSp>
    </p:spTree>
    <p:extLst>
      <p:ext uri="{BB962C8B-B14F-4D97-AF65-F5344CB8AC3E}">
        <p14:creationId xmlns:p14="http://schemas.microsoft.com/office/powerpoint/2010/main" val="1803877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p:txBody>
          <a:bodyPr/>
          <a:lstStyle/>
          <a:p>
            <a:r>
              <a:rPr lang="de-DE" kern="0" dirty="0" smtClean="0"/>
              <a:t>DFG Project GeRDI</a:t>
            </a:r>
            <a:endParaRPr lang="de-DE" dirty="0" smtClean="0"/>
          </a:p>
        </p:txBody>
      </p:sp>
      <p:grpSp>
        <p:nvGrpSpPr>
          <p:cNvPr id="5" name="Gruppierung 4"/>
          <p:cNvGrpSpPr>
            <a:grpSpLocks noChangeAspect="1"/>
          </p:cNvGrpSpPr>
          <p:nvPr/>
        </p:nvGrpSpPr>
        <p:grpSpPr>
          <a:xfrm>
            <a:off x="-102796" y="914400"/>
            <a:ext cx="9220292" cy="4800600"/>
            <a:chOff x="1119021" y="1285115"/>
            <a:chExt cx="7815045" cy="4500224"/>
          </a:xfrm>
        </p:grpSpPr>
        <p:pic>
          <p:nvPicPr>
            <p:cNvPr id="7" name="Grafik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2219" y="1920530"/>
              <a:ext cx="6968252" cy="3831430"/>
            </a:xfrm>
            <a:prstGeom prst="rect">
              <a:avLst/>
            </a:prstGeom>
          </p:spPr>
        </p:pic>
        <p:pic>
          <p:nvPicPr>
            <p:cNvPr id="6" name="Grafik 5"/>
            <p:cNvPicPr>
              <a:picLocks noChangeAspect="1"/>
            </p:cNvPicPr>
            <p:nvPr/>
          </p:nvPicPr>
          <p:blipFill rotWithShape="1">
            <a:blip r:embed="rId3" cstate="screen">
              <a:extLst>
                <a:ext uri="{28A0092B-C50C-407E-A947-70E740481C1C}">
                  <a14:useLocalDpi xmlns:a14="http://schemas.microsoft.com/office/drawing/2010/main"/>
                </a:ext>
              </a:extLst>
            </a:blip>
            <a:srcRect t="-532" r="-903"/>
            <a:stretch/>
          </p:blipFill>
          <p:spPr>
            <a:xfrm>
              <a:off x="6730307" y="3196421"/>
              <a:ext cx="1889861" cy="1375705"/>
            </a:xfrm>
            <a:prstGeom prst="rect">
              <a:avLst/>
            </a:prstGeom>
            <a:ln w="38100">
              <a:solidFill>
                <a:schemeClr val="bg1"/>
              </a:solidFill>
            </a:ln>
          </p:spPr>
        </p:pic>
        <p:sp>
          <p:nvSpPr>
            <p:cNvPr id="20" name="Inhaltsplatzhalter 13"/>
            <p:cNvSpPr txBox="1">
              <a:spLocks/>
            </p:cNvSpPr>
            <p:nvPr/>
          </p:nvSpPr>
          <p:spPr bwMode="auto">
            <a:xfrm>
              <a:off x="1238623" y="5171686"/>
              <a:ext cx="7583568" cy="613653"/>
            </a:xfrm>
            <a:prstGeom prst="rect">
              <a:avLst/>
            </a:prstGeom>
            <a:solidFill>
              <a:schemeClr val="bg1"/>
            </a:solidFill>
            <a:ln w="28575">
              <a:solidFill>
                <a:srgbClr val="6CADDF"/>
              </a:solid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2764" tIns="31382" rIns="62764" bIns="31382" numCol="1" anchor="t" anchorCtr="0" compatLnSpc="1">
              <a:prstTxWarp prst="textNoShape">
                <a:avLst/>
              </a:prstTxWarp>
            </a:bodyPr>
            <a:lstStyle>
              <a:lvl1pPr marL="317500" indent="-317500" algn="l" defTabSz="1166813" rtl="0" eaLnBrk="1" fontAlgn="base" hangingPunct="1">
                <a:spcBef>
                  <a:spcPct val="20000"/>
                </a:spcBef>
                <a:spcAft>
                  <a:spcPct val="0"/>
                </a:spcAft>
                <a:buSzPct val="80000"/>
                <a:buFont typeface="Wingdings" panose="05000000000000000000" pitchFamily="2" charset="2"/>
                <a:buChar char="n"/>
                <a:defRPr sz="2400" b="0">
                  <a:solidFill>
                    <a:schemeClr val="tx1"/>
                  </a:solidFill>
                  <a:latin typeface="+mn-lt"/>
                  <a:ea typeface="ＭＳ Ｐゴシック" charset="0"/>
                  <a:cs typeface="+mn-cs"/>
                </a:defRPr>
              </a:lvl1pPr>
              <a:lvl2pPr marL="863600" indent="-317500" algn="l" defTabSz="1166813" rtl="0" eaLnBrk="1" fontAlgn="base" hangingPunct="1">
                <a:spcBef>
                  <a:spcPct val="20000"/>
                </a:spcBef>
                <a:spcAft>
                  <a:spcPct val="0"/>
                </a:spcAft>
                <a:buSzPct val="70000"/>
                <a:buFont typeface="Wingdings" panose="05000000000000000000" pitchFamily="2" charset="2"/>
                <a:buChar char="o"/>
                <a:defRPr sz="2200">
                  <a:solidFill>
                    <a:schemeClr val="tx1"/>
                  </a:solidFill>
                  <a:latin typeface="+mn-lt"/>
                  <a:ea typeface="Arial" charset="0"/>
                  <a:cs typeface="+mn-cs"/>
                </a:defRPr>
              </a:lvl2pPr>
              <a:lvl3pPr marL="1422400" indent="-292100" algn="l" defTabSz="1166813" rtl="0" eaLnBrk="1" fontAlgn="base" hangingPunct="1">
                <a:spcBef>
                  <a:spcPct val="20000"/>
                </a:spcBef>
                <a:spcAft>
                  <a:spcPct val="0"/>
                </a:spcAft>
                <a:buSzPct val="70000"/>
                <a:buFont typeface="Wingdings" panose="05000000000000000000" pitchFamily="2" charset="2"/>
                <a:buChar char="o"/>
                <a:defRPr sz="2000">
                  <a:solidFill>
                    <a:schemeClr val="tx1"/>
                  </a:solidFill>
                  <a:latin typeface="+mn-lt"/>
                  <a:ea typeface="Arial" charset="0"/>
                  <a:cs typeface="+mn-cs"/>
                </a:defRPr>
              </a:lvl3pPr>
              <a:lvl4pPr marL="1981200" indent="-254000" algn="l" defTabSz="1166813" rtl="0" eaLnBrk="1" fontAlgn="base" hangingPunct="1">
                <a:spcBef>
                  <a:spcPct val="20000"/>
                </a:spcBef>
                <a:spcAft>
                  <a:spcPct val="0"/>
                </a:spcAft>
                <a:buFont typeface="Symbol" charset="2"/>
                <a:buChar char="-"/>
                <a:defRPr>
                  <a:solidFill>
                    <a:schemeClr val="tx1"/>
                  </a:solidFill>
                  <a:latin typeface="+mn-lt"/>
                  <a:ea typeface="Arial" charset="0"/>
                  <a:cs typeface="+mn-cs"/>
                </a:defRPr>
              </a:lvl4pPr>
              <a:lvl5pPr marL="2540000" indent="-254000" algn="l" defTabSz="1166813" rtl="0" eaLnBrk="1" fontAlgn="base" hangingPunct="1">
                <a:spcBef>
                  <a:spcPct val="20000"/>
                </a:spcBef>
                <a:spcAft>
                  <a:spcPct val="0"/>
                </a:spcAft>
                <a:buFont typeface="Symbol" charset="2"/>
                <a:buChar char="-"/>
                <a:defRPr>
                  <a:solidFill>
                    <a:schemeClr val="tx1"/>
                  </a:solidFill>
                  <a:latin typeface="+mn-lt"/>
                  <a:ea typeface="Arial" charset="0"/>
                  <a:cs typeface="+mn-cs"/>
                </a:defRPr>
              </a:lvl5pPr>
              <a:lvl6pPr marL="3003550" indent="-282575" algn="l" defTabSz="1166813" rtl="0" eaLnBrk="1" fontAlgn="base" hangingPunct="1">
                <a:spcBef>
                  <a:spcPct val="20000"/>
                </a:spcBef>
                <a:spcAft>
                  <a:spcPct val="0"/>
                </a:spcAft>
                <a:buChar char="•"/>
                <a:defRPr>
                  <a:solidFill>
                    <a:schemeClr val="tx1"/>
                  </a:solidFill>
                  <a:latin typeface="+mn-lt"/>
                  <a:cs typeface="+mn-cs"/>
                </a:defRPr>
              </a:lvl6pPr>
              <a:lvl7pPr marL="3460750" indent="-282575" algn="l" defTabSz="1166813" rtl="0" eaLnBrk="1" fontAlgn="base" hangingPunct="1">
                <a:spcBef>
                  <a:spcPct val="20000"/>
                </a:spcBef>
                <a:spcAft>
                  <a:spcPct val="0"/>
                </a:spcAft>
                <a:buChar char="•"/>
                <a:defRPr>
                  <a:solidFill>
                    <a:schemeClr val="tx1"/>
                  </a:solidFill>
                  <a:latin typeface="+mn-lt"/>
                  <a:cs typeface="+mn-cs"/>
                </a:defRPr>
              </a:lvl7pPr>
              <a:lvl8pPr marL="3917950" indent="-282575" algn="l" defTabSz="1166813" rtl="0" eaLnBrk="1" fontAlgn="base" hangingPunct="1">
                <a:spcBef>
                  <a:spcPct val="20000"/>
                </a:spcBef>
                <a:spcAft>
                  <a:spcPct val="0"/>
                </a:spcAft>
                <a:buChar char="•"/>
                <a:defRPr>
                  <a:solidFill>
                    <a:schemeClr val="tx1"/>
                  </a:solidFill>
                  <a:latin typeface="+mn-lt"/>
                  <a:cs typeface="+mn-cs"/>
                </a:defRPr>
              </a:lvl8pPr>
              <a:lvl9pPr marL="4375150" indent="-282575" algn="l" defTabSz="1166813" rtl="0" eaLnBrk="1" fontAlgn="base" hangingPunct="1">
                <a:spcBef>
                  <a:spcPct val="20000"/>
                </a:spcBef>
                <a:spcAft>
                  <a:spcPct val="0"/>
                </a:spcAft>
                <a:buChar char="•"/>
                <a:defRPr>
                  <a:solidFill>
                    <a:schemeClr val="tx1"/>
                  </a:solidFill>
                  <a:latin typeface="+mn-lt"/>
                  <a:cs typeface="+mn-cs"/>
                </a:defRPr>
              </a:lvl9pPr>
            </a:lstStyle>
            <a:p>
              <a:pPr marL="0" indent="0">
                <a:buClr>
                  <a:srgbClr val="BF8A0B"/>
                </a:buClr>
                <a:buSzPct val="110000"/>
                <a:buNone/>
                <a:defRPr/>
              </a:pPr>
              <a:r>
                <a:rPr lang="en-US" sz="818" kern="0" dirty="0"/>
                <a:t>Title: </a:t>
              </a:r>
              <a:r>
                <a:rPr lang="en-US" sz="818" kern="0" dirty="0"/>
                <a:t>	</a:t>
              </a:r>
              <a:r>
                <a:rPr lang="de-DE" sz="818" kern="0" dirty="0"/>
                <a:t>GeRDI – </a:t>
              </a:r>
              <a:r>
                <a:rPr lang="de-DE" sz="818" kern="0" dirty="0" err="1"/>
                <a:t>Generic</a:t>
              </a:r>
              <a:r>
                <a:rPr lang="de-DE" sz="818" kern="0" dirty="0"/>
                <a:t> Research Data Infrastructure</a:t>
              </a:r>
              <a:endParaRPr lang="de-DE" sz="818" dirty="0"/>
            </a:p>
            <a:p>
              <a:pPr marL="0" indent="0">
                <a:buClr>
                  <a:srgbClr val="BF8A0B"/>
                </a:buClr>
                <a:buSzPct val="110000"/>
                <a:buNone/>
                <a:defRPr/>
              </a:pPr>
              <a:r>
                <a:rPr lang="de-DE" sz="818" dirty="0"/>
                <a:t>	</a:t>
              </a:r>
            </a:p>
            <a:p>
              <a:pPr marL="0" indent="0">
                <a:buClr>
                  <a:srgbClr val="BF8A0B"/>
                </a:buClr>
                <a:buSzPct val="110000"/>
                <a:buNone/>
                <a:defRPr/>
              </a:pPr>
              <a:r>
                <a:rPr lang="en-US" sz="818" kern="0" dirty="0"/>
                <a:t>Partner: 	ZBW Kiel, CAU Kiel, TU Dresden, DFN</a:t>
              </a:r>
            </a:p>
            <a:p>
              <a:pPr marL="0" indent="0">
                <a:buClr>
                  <a:srgbClr val="BF8A0B"/>
                </a:buClr>
                <a:buSzPct val="110000"/>
                <a:buNone/>
                <a:defRPr/>
              </a:pPr>
              <a:r>
                <a:rPr lang="en-US" sz="818" kern="0" dirty="0"/>
                <a:t>Duration:	2016 - 2019		</a:t>
              </a:r>
              <a:endParaRPr lang="de-DE" sz="818" kern="0" dirty="0">
                <a:solidFill>
                  <a:srgbClr val="FF0000"/>
                </a:solidFill>
              </a:endParaRPr>
            </a:p>
          </p:txBody>
        </p:sp>
        <p:sp>
          <p:nvSpPr>
            <p:cNvPr id="2" name="Textfeld 1"/>
            <p:cNvSpPr txBox="1"/>
            <p:nvPr/>
          </p:nvSpPr>
          <p:spPr>
            <a:xfrm>
              <a:off x="1964101" y="5085783"/>
              <a:ext cx="184731" cy="369332"/>
            </a:xfrm>
            <a:prstGeom prst="rect">
              <a:avLst/>
            </a:prstGeom>
            <a:noFill/>
          </p:spPr>
          <p:txBody>
            <a:bodyPr wrap="none" rtlCol="0">
              <a:spAutoFit/>
            </a:bodyPr>
            <a:lstStyle/>
            <a:p>
              <a:endParaRPr lang="de-DE" baseline="0" dirty="0" smtClean="0">
                <a:latin typeface="Arial"/>
              </a:endParaRPr>
            </a:p>
          </p:txBody>
        </p:sp>
        <p:pic>
          <p:nvPicPr>
            <p:cNvPr id="4" name="Grafik 3"/>
            <p:cNvPicPr>
              <a:picLocks noChangeAspect="1"/>
            </p:cNvPicPr>
            <p:nvPr/>
          </p:nvPicPr>
          <p:blipFill>
            <a:blip r:embed="rId4">
              <a:clrChange>
                <a:clrFrom>
                  <a:srgbClr val="FFFFFF"/>
                </a:clrFrom>
                <a:clrTo>
                  <a:srgbClr val="FFFFFF">
                    <a:alpha val="0"/>
                  </a:srgbClr>
                </a:clrTo>
              </a:clrChange>
              <a:duotone>
                <a:prstClr val="black"/>
                <a:srgbClr val="87B3D5">
                  <a:tint val="45000"/>
                  <a:satMod val="400000"/>
                </a:srgbClr>
              </a:duotone>
            </a:blip>
            <a:stretch>
              <a:fillRect/>
            </a:stretch>
          </p:blipFill>
          <p:spPr>
            <a:xfrm>
              <a:off x="1119021" y="1920529"/>
              <a:ext cx="2439290" cy="3337392"/>
            </a:xfrm>
            <a:prstGeom prst="rect">
              <a:avLst/>
            </a:prstGeom>
          </p:spPr>
        </p:pic>
        <p:pic>
          <p:nvPicPr>
            <p:cNvPr id="8" name="Grafik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26659" y="1285115"/>
              <a:ext cx="1193298" cy="509971"/>
            </a:xfrm>
            <a:prstGeom prst="rect">
              <a:avLst/>
            </a:prstGeom>
          </p:spPr>
        </p:pic>
        <p:sp>
          <p:nvSpPr>
            <p:cNvPr id="9" name="Rechteck 8"/>
            <p:cNvSpPr/>
            <p:nvPr/>
          </p:nvSpPr>
          <p:spPr>
            <a:xfrm>
              <a:off x="4526549" y="4688587"/>
              <a:ext cx="4407517" cy="344069"/>
            </a:xfrm>
            <a:prstGeom prst="rect">
              <a:avLst/>
            </a:prstGeom>
            <a:solidFill>
              <a:srgbClr val="6CADDF">
                <a:alpha val="80000"/>
              </a:srgbClr>
            </a:solidFill>
          </p:spPr>
          <p:txBody>
            <a:bodyPr wrap="square">
              <a:spAutoFit/>
            </a:bodyPr>
            <a:lstStyle/>
            <a:p>
              <a:pPr>
                <a:buClr>
                  <a:srgbClr val="BF8A0B"/>
                </a:buClr>
                <a:buSzPct val="110000"/>
                <a:defRPr/>
              </a:pPr>
              <a:r>
                <a:rPr lang="de-DE" altLang="de-DE" sz="1636" b="1" dirty="0">
                  <a:solidFill>
                    <a:schemeClr val="bg1"/>
                  </a:solidFill>
                  <a:latin typeface="+mn-lt"/>
                </a:rPr>
                <a:t>F</a:t>
              </a:r>
              <a:r>
                <a:rPr lang="de-DE" altLang="de-DE" sz="1636" dirty="0">
                  <a:solidFill>
                    <a:schemeClr val="bg1"/>
                  </a:solidFill>
                  <a:latin typeface="+mn-lt"/>
                </a:rPr>
                <a:t>indable </a:t>
              </a:r>
              <a:r>
                <a:rPr lang="de-DE" altLang="de-DE" sz="1636" b="1" dirty="0" err="1">
                  <a:solidFill>
                    <a:schemeClr val="bg1"/>
                  </a:solidFill>
                  <a:latin typeface="+mn-lt"/>
                </a:rPr>
                <a:t>A</a:t>
              </a:r>
              <a:r>
                <a:rPr lang="de-DE" altLang="de-DE" sz="1636" dirty="0" err="1">
                  <a:solidFill>
                    <a:schemeClr val="bg1"/>
                  </a:solidFill>
                  <a:latin typeface="+mn-lt"/>
                </a:rPr>
                <a:t>ccessible</a:t>
              </a:r>
              <a:r>
                <a:rPr lang="de-DE" altLang="de-DE" sz="1636" dirty="0">
                  <a:solidFill>
                    <a:schemeClr val="bg1"/>
                  </a:solidFill>
                  <a:latin typeface="+mn-lt"/>
                </a:rPr>
                <a:t> </a:t>
              </a:r>
              <a:r>
                <a:rPr lang="de-DE" altLang="de-DE" sz="1636" b="1" dirty="0">
                  <a:solidFill>
                    <a:schemeClr val="bg1"/>
                  </a:solidFill>
                  <a:latin typeface="+mn-lt"/>
                </a:rPr>
                <a:t>I</a:t>
              </a:r>
              <a:r>
                <a:rPr lang="de-DE" altLang="de-DE" sz="1636" dirty="0">
                  <a:solidFill>
                    <a:schemeClr val="bg1"/>
                  </a:solidFill>
                  <a:latin typeface="+mn-lt"/>
                </a:rPr>
                <a:t>nteroperable </a:t>
              </a:r>
              <a:r>
                <a:rPr lang="de-DE" altLang="de-DE" sz="1636" b="1" dirty="0">
                  <a:solidFill>
                    <a:schemeClr val="bg1"/>
                  </a:solidFill>
                  <a:latin typeface="+mn-lt"/>
                </a:rPr>
                <a:t>R</a:t>
              </a:r>
              <a:r>
                <a:rPr lang="de-DE" altLang="de-DE" sz="1636" dirty="0">
                  <a:solidFill>
                    <a:schemeClr val="bg1"/>
                  </a:solidFill>
                  <a:latin typeface="+mn-lt"/>
                </a:rPr>
                <a:t>e-</a:t>
              </a:r>
              <a:r>
                <a:rPr lang="de-DE" altLang="de-DE" sz="1636" dirty="0" err="1">
                  <a:solidFill>
                    <a:schemeClr val="bg1"/>
                  </a:solidFill>
                  <a:latin typeface="+mn-lt"/>
                </a:rPr>
                <a:t>usable</a:t>
              </a:r>
              <a:endParaRPr lang="de-DE" sz="1636" dirty="0">
                <a:solidFill>
                  <a:schemeClr val="bg1"/>
                </a:solidFill>
                <a:latin typeface="+mn-lt"/>
              </a:endParaRPr>
            </a:p>
          </p:txBody>
        </p:sp>
        <p:sp>
          <p:nvSpPr>
            <p:cNvPr id="3" name="Rechteck 2"/>
            <p:cNvSpPr/>
            <p:nvPr/>
          </p:nvSpPr>
          <p:spPr>
            <a:xfrm>
              <a:off x="5091007" y="2026481"/>
              <a:ext cx="3731185" cy="1099275"/>
            </a:xfrm>
            <a:prstGeom prst="rect">
              <a:avLst/>
            </a:prstGeom>
            <a:solidFill>
              <a:srgbClr val="6CADDF">
                <a:alpha val="80000"/>
              </a:srgbClr>
            </a:solidFill>
          </p:spPr>
          <p:txBody>
            <a:bodyPr wrap="square">
              <a:spAutoFit/>
            </a:bodyPr>
            <a:lstStyle/>
            <a:p>
              <a:pPr lvl="1" algn="ctr"/>
              <a:r>
                <a:rPr lang="en-US" altLang="de-DE" sz="1636" b="1" dirty="0">
                  <a:solidFill>
                    <a:schemeClr val="bg1"/>
                  </a:solidFill>
                  <a:latin typeface="+mn-lt"/>
                </a:rPr>
                <a:t>Ge</a:t>
              </a:r>
              <a:r>
                <a:rPr lang="en-US" altLang="de-DE" sz="1636" dirty="0">
                  <a:solidFill>
                    <a:schemeClr val="bg1"/>
                  </a:solidFill>
                  <a:latin typeface="+mn-lt"/>
                </a:rPr>
                <a:t>neric</a:t>
              </a:r>
              <a:r>
                <a:rPr lang="en-US" altLang="de-DE" sz="1636" b="1" dirty="0">
                  <a:solidFill>
                    <a:schemeClr val="bg1"/>
                  </a:solidFill>
                  <a:latin typeface="+mn-lt"/>
                </a:rPr>
                <a:t> R</a:t>
              </a:r>
              <a:r>
                <a:rPr lang="en-US" altLang="de-DE" sz="1636" dirty="0">
                  <a:solidFill>
                    <a:schemeClr val="bg1"/>
                  </a:solidFill>
                  <a:latin typeface="+mn-lt"/>
                </a:rPr>
                <a:t>esearch</a:t>
              </a:r>
              <a:r>
                <a:rPr lang="en-US" altLang="de-DE" sz="1636" b="1" dirty="0">
                  <a:solidFill>
                    <a:schemeClr val="bg1"/>
                  </a:solidFill>
                  <a:latin typeface="+mn-lt"/>
                </a:rPr>
                <a:t> </a:t>
              </a:r>
            </a:p>
            <a:p>
              <a:pPr lvl="1" algn="ctr"/>
              <a:r>
                <a:rPr lang="en-US" altLang="de-DE" sz="1636" b="1" dirty="0">
                  <a:solidFill>
                    <a:schemeClr val="bg1"/>
                  </a:solidFill>
                  <a:latin typeface="+mn-lt"/>
                </a:rPr>
                <a:t>D</a:t>
              </a:r>
              <a:r>
                <a:rPr lang="en-US" altLang="de-DE" sz="1636" dirty="0">
                  <a:solidFill>
                    <a:schemeClr val="bg1"/>
                  </a:solidFill>
                  <a:latin typeface="+mn-lt"/>
                </a:rPr>
                <a:t>ata</a:t>
              </a:r>
              <a:r>
                <a:rPr lang="en-US" altLang="de-DE" sz="1636" b="1" dirty="0">
                  <a:solidFill>
                    <a:schemeClr val="bg1"/>
                  </a:solidFill>
                  <a:latin typeface="+mn-lt"/>
                </a:rPr>
                <a:t> I</a:t>
              </a:r>
              <a:r>
                <a:rPr lang="en-US" altLang="de-DE" sz="1636" dirty="0">
                  <a:solidFill>
                    <a:schemeClr val="bg1"/>
                  </a:solidFill>
                  <a:latin typeface="+mn-lt"/>
                </a:rPr>
                <a:t>nfrastructure</a:t>
              </a:r>
              <a:r>
                <a:rPr lang="en-US" altLang="de-DE" sz="1636" b="1" dirty="0">
                  <a:solidFill>
                    <a:schemeClr val="bg1"/>
                  </a:solidFill>
                  <a:latin typeface="+mn-lt"/>
                </a:rPr>
                <a:t>:</a:t>
              </a:r>
            </a:p>
            <a:p>
              <a:pPr lvl="1" algn="ctr"/>
              <a:r>
                <a:rPr lang="de-DE" altLang="de-DE" sz="1636" dirty="0" err="1">
                  <a:solidFill>
                    <a:schemeClr val="bg1"/>
                  </a:solidFill>
                  <a:latin typeface="+mn-lt"/>
                </a:rPr>
                <a:t>supporting</a:t>
              </a:r>
              <a:r>
                <a:rPr lang="de-DE" altLang="de-DE" sz="1636" dirty="0">
                  <a:solidFill>
                    <a:schemeClr val="bg1"/>
                  </a:solidFill>
                  <a:latin typeface="+mn-lt"/>
                </a:rPr>
                <a:t> </a:t>
              </a:r>
              <a:r>
                <a:rPr lang="de-DE" altLang="de-DE" sz="1636" dirty="0" err="1">
                  <a:solidFill>
                    <a:schemeClr val="bg1"/>
                  </a:solidFill>
                  <a:latin typeface="+mn-lt"/>
                </a:rPr>
                <a:t>scientific</a:t>
              </a:r>
              <a:r>
                <a:rPr lang="de-DE" altLang="de-DE" sz="1636" dirty="0">
                  <a:solidFill>
                    <a:schemeClr val="bg1"/>
                  </a:solidFill>
                  <a:latin typeface="+mn-lt"/>
                </a:rPr>
                <a:t> </a:t>
              </a:r>
              <a:r>
                <a:rPr lang="de-DE" altLang="de-DE" sz="1636" dirty="0" err="1">
                  <a:solidFill>
                    <a:schemeClr val="bg1"/>
                  </a:solidFill>
                  <a:latin typeface="+mn-lt"/>
                </a:rPr>
                <a:t>data</a:t>
              </a:r>
              <a:r>
                <a:rPr lang="de-DE" altLang="de-DE" sz="1636" dirty="0">
                  <a:solidFill>
                    <a:schemeClr val="bg1"/>
                  </a:solidFill>
                  <a:latin typeface="+mn-lt"/>
                </a:rPr>
                <a:t> </a:t>
              </a:r>
              <a:r>
                <a:rPr lang="de-DE" altLang="de-DE" sz="1636" dirty="0" err="1">
                  <a:solidFill>
                    <a:schemeClr val="bg1"/>
                  </a:solidFill>
                  <a:latin typeface="+mn-lt"/>
                </a:rPr>
                <a:t>workflows</a:t>
              </a:r>
              <a:r>
                <a:rPr lang="de-DE" altLang="de-DE" sz="1636" dirty="0">
                  <a:solidFill>
                    <a:schemeClr val="bg1"/>
                  </a:solidFill>
                  <a:latin typeface="+mn-lt"/>
                </a:rPr>
                <a:t> </a:t>
              </a:r>
              <a:r>
                <a:rPr lang="de-DE" altLang="de-DE" sz="1636" dirty="0" err="1">
                  <a:solidFill>
                    <a:schemeClr val="bg1"/>
                  </a:solidFill>
                  <a:latin typeface="+mn-lt"/>
                </a:rPr>
                <a:t>from</a:t>
              </a:r>
              <a:r>
                <a:rPr lang="de-DE" altLang="de-DE" sz="1636" dirty="0">
                  <a:solidFill>
                    <a:schemeClr val="bg1"/>
                  </a:solidFill>
                  <a:latin typeface="+mn-lt"/>
                </a:rPr>
                <a:t> </a:t>
              </a:r>
              <a:r>
                <a:rPr lang="de-DE" altLang="de-DE" sz="1636" dirty="0" err="1">
                  <a:solidFill>
                    <a:schemeClr val="bg1"/>
                  </a:solidFill>
                  <a:latin typeface="+mn-lt"/>
                </a:rPr>
                <a:t>data</a:t>
              </a:r>
              <a:r>
                <a:rPr lang="de-DE" altLang="de-DE" sz="1636" dirty="0">
                  <a:solidFill>
                    <a:schemeClr val="bg1"/>
                  </a:solidFill>
                  <a:latin typeface="+mn-lt"/>
                </a:rPr>
                <a:t> </a:t>
              </a:r>
              <a:r>
                <a:rPr lang="de-DE" altLang="de-DE" sz="1636" dirty="0" err="1">
                  <a:solidFill>
                    <a:schemeClr val="bg1"/>
                  </a:solidFill>
                  <a:latin typeface="+mn-lt"/>
                </a:rPr>
                <a:t>source</a:t>
              </a:r>
              <a:r>
                <a:rPr lang="de-DE" altLang="de-DE" sz="1636" dirty="0">
                  <a:solidFill>
                    <a:schemeClr val="bg1"/>
                  </a:solidFill>
                  <a:latin typeface="+mn-lt"/>
                </a:rPr>
                <a:t> </a:t>
              </a:r>
              <a:r>
                <a:rPr lang="de-DE" altLang="de-DE" sz="1636" dirty="0" err="1">
                  <a:solidFill>
                    <a:schemeClr val="bg1"/>
                  </a:solidFill>
                  <a:latin typeface="+mn-lt"/>
                </a:rPr>
                <a:t>to</a:t>
              </a:r>
              <a:r>
                <a:rPr lang="de-DE" altLang="de-DE" sz="1636" dirty="0">
                  <a:solidFill>
                    <a:schemeClr val="bg1"/>
                  </a:solidFill>
                  <a:latin typeface="+mn-lt"/>
                </a:rPr>
                <a:t> </a:t>
              </a:r>
              <a:r>
                <a:rPr lang="de-DE" altLang="de-DE" sz="1636" dirty="0" err="1">
                  <a:solidFill>
                    <a:schemeClr val="bg1"/>
                  </a:solidFill>
                  <a:latin typeface="+mn-lt"/>
                </a:rPr>
                <a:t>archive</a:t>
              </a:r>
              <a:endParaRPr lang="de-DE" altLang="de-DE" b="1" dirty="0" smtClean="0">
                <a:solidFill>
                  <a:schemeClr val="bg1"/>
                </a:solidFill>
                <a:latin typeface="+mn-lt"/>
              </a:endParaRPr>
            </a:p>
          </p:txBody>
        </p:sp>
        <p:sp>
          <p:nvSpPr>
            <p:cNvPr id="13" name="Textfeld 6"/>
            <p:cNvSpPr txBox="1">
              <a:spLocks noChangeArrowheads="1"/>
            </p:cNvSpPr>
            <p:nvPr/>
          </p:nvSpPr>
          <p:spPr bwMode="auto">
            <a:xfrm>
              <a:off x="7555196" y="4929347"/>
              <a:ext cx="314510" cy="15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a:r>
                <a:rPr lang="de-DE" sz="409" dirty="0">
                  <a:solidFill>
                    <a:schemeClr val="bg1"/>
                  </a:solidFill>
                  <a:latin typeface="+mn-lt"/>
                </a:rPr>
                <a:t>© LRZ</a:t>
              </a:r>
            </a:p>
          </p:txBody>
        </p:sp>
      </p:grpSp>
    </p:spTree>
    <p:extLst>
      <p:ext uri="{BB962C8B-B14F-4D97-AF65-F5344CB8AC3E}">
        <p14:creationId xmlns:p14="http://schemas.microsoft.com/office/powerpoint/2010/main" val="1008533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endParaRPr lang="de-DE"/>
          </a:p>
        </p:txBody>
      </p:sp>
      <p:sp>
        <p:nvSpPr>
          <p:cNvPr id="65541" name="Inhaltsplatzhalter 6"/>
          <p:cNvSpPr>
            <a:spLocks noGrp="1"/>
          </p:cNvSpPr>
          <p:nvPr>
            <p:ph idx="1"/>
          </p:nvPr>
        </p:nvSpPr>
        <p:spPr/>
        <p:txBody>
          <a:bodyPr/>
          <a:lstStyle/>
          <a:p>
            <a:pPr marL="0" indent="0">
              <a:buFont typeface="Wingdings" charset="0"/>
              <a:buNone/>
              <a:defRPr/>
            </a:pPr>
            <a:r>
              <a:rPr lang="en-US" dirty="0" smtClean="0">
                <a:latin typeface="Arial" charset="0"/>
                <a:cs typeface="Arial" charset="0"/>
              </a:rPr>
              <a:t> </a:t>
            </a:r>
            <a:endParaRPr lang="en-US" dirty="0">
              <a:latin typeface="Arial" charset="0"/>
              <a:cs typeface="Arial" charset="0"/>
            </a:endParaRPr>
          </a:p>
        </p:txBody>
      </p:sp>
      <p:sp>
        <p:nvSpPr>
          <p:cNvPr id="89091" name="Datumsplatzhalter 1"/>
          <p:cNvSpPr>
            <a:spLocks noGrp="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de-DE" sz="1200" smtClean="0">
                <a:solidFill>
                  <a:srgbClr val="898989"/>
                </a:solidFill>
              </a:rPr>
              <a:t>D. Kranzlmüller</a:t>
            </a:r>
            <a:endParaRPr lang="de-DE" sz="1200">
              <a:solidFill>
                <a:srgbClr val="898989"/>
              </a:solidFill>
            </a:endParaRPr>
          </a:p>
        </p:txBody>
      </p:sp>
      <p:sp>
        <p:nvSpPr>
          <p:cNvPr id="3" name="Fußzeilenplatzhalter 2"/>
          <p:cNvSpPr>
            <a:spLocks noGrp="1"/>
          </p:cNvSpPr>
          <p:nvPr>
            <p:ph type="ftr" sz="quarter" idx="11"/>
          </p:nvPr>
        </p:nvSpPr>
        <p:spPr/>
        <p:txBody>
          <a:bodyPr/>
          <a:lstStyle/>
          <a:p>
            <a:pPr>
              <a:defRPr/>
            </a:pPr>
            <a:r>
              <a:rPr lang="de-DE" smtClean="0"/>
              <a:t>HPC Summit 2017</a:t>
            </a:r>
            <a:endParaRPr lang="de-DE"/>
          </a:p>
        </p:txBody>
      </p:sp>
      <p:sp>
        <p:nvSpPr>
          <p:cNvPr id="89093" name="Foliennummernplatzhalt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5B2FB01A-472D-3E4F-AC21-5F0535496115}" type="slidenum">
              <a:rPr lang="de-DE" sz="1200">
                <a:solidFill>
                  <a:srgbClr val="898989"/>
                </a:solidFill>
              </a:rPr>
              <a:pPr/>
              <a:t>17</a:t>
            </a:fld>
            <a:endParaRPr lang="de-DE" sz="1200">
              <a:solidFill>
                <a:srgbClr val="898989"/>
              </a:solidFill>
            </a:endParaRPr>
          </a:p>
        </p:txBody>
      </p:sp>
      <p:pic>
        <p:nvPicPr>
          <p:cNvPr id="89094" name="Grafik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58288" cy="6911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5" name="Titel 1"/>
          <p:cNvSpPr txBox="1">
            <a:spLocks/>
          </p:cNvSpPr>
          <p:nvPr/>
        </p:nvSpPr>
        <p:spPr bwMode="auto">
          <a:xfrm>
            <a:off x="839788" y="1628775"/>
            <a:ext cx="7772400" cy="218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9850" tIns="34925" rIns="69850" bIns="34925" anchor="ctr"/>
          <a:lstStyle>
            <a:lvl1pPr defTabSz="428625">
              <a:defRPr sz="2400">
                <a:solidFill>
                  <a:schemeClr val="tx1"/>
                </a:solidFill>
                <a:latin typeface="Calibri" charset="0"/>
                <a:ea typeface="ＭＳ Ｐゴシック" charset="0"/>
                <a:cs typeface="ＭＳ Ｐゴシック" charset="0"/>
              </a:defRPr>
            </a:lvl1pPr>
            <a:lvl2pPr marL="742950" indent="-285750" defTabSz="428625">
              <a:defRPr sz="2400">
                <a:solidFill>
                  <a:schemeClr val="tx1"/>
                </a:solidFill>
                <a:latin typeface="Calibri" charset="0"/>
                <a:ea typeface="ＭＳ Ｐゴシック" charset="0"/>
              </a:defRPr>
            </a:lvl2pPr>
            <a:lvl3pPr marL="1143000" indent="-228600" defTabSz="428625">
              <a:defRPr sz="2400">
                <a:solidFill>
                  <a:schemeClr val="tx1"/>
                </a:solidFill>
                <a:latin typeface="Calibri" charset="0"/>
                <a:ea typeface="ＭＳ Ｐゴシック" charset="0"/>
              </a:defRPr>
            </a:lvl3pPr>
            <a:lvl4pPr marL="1600200" indent="-228600" defTabSz="428625">
              <a:defRPr sz="2400">
                <a:solidFill>
                  <a:schemeClr val="tx1"/>
                </a:solidFill>
                <a:latin typeface="Calibri" charset="0"/>
                <a:ea typeface="ＭＳ Ｐゴシック" charset="0"/>
              </a:defRPr>
            </a:lvl4pPr>
            <a:lvl5pPr marL="2057400" indent="-228600" defTabSz="428625">
              <a:defRPr sz="2400">
                <a:solidFill>
                  <a:schemeClr val="tx1"/>
                </a:solidFill>
                <a:latin typeface="Calibri" charset="0"/>
                <a:ea typeface="ＭＳ Ｐゴシック" charset="0"/>
              </a:defRPr>
            </a:lvl5pPr>
            <a:lvl6pPr marL="2514600" indent="-228600" defTabSz="4286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286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286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28625" eaLnBrk="0" fontAlgn="base" hangingPunct="0">
              <a:spcBef>
                <a:spcPct val="0"/>
              </a:spcBef>
              <a:spcAft>
                <a:spcPct val="0"/>
              </a:spcAft>
              <a:defRPr sz="2400">
                <a:solidFill>
                  <a:schemeClr val="tx1"/>
                </a:solidFill>
                <a:latin typeface="Calibri" charset="0"/>
                <a:ea typeface="ＭＳ Ｐゴシック" charset="0"/>
              </a:defRPr>
            </a:lvl9pPr>
          </a:lstStyle>
          <a:p>
            <a:r>
              <a:rPr lang="de-DE" sz="2800" dirty="0" smtClean="0">
                <a:solidFill>
                  <a:schemeClr val="bg1"/>
                </a:solidFill>
                <a:latin typeface="Arial" charset="0"/>
                <a:cs typeface="Arial" charset="0"/>
              </a:rPr>
              <a:t>The Leibniz </a:t>
            </a:r>
            <a:r>
              <a:rPr lang="de-DE" sz="2800" dirty="0" err="1" smtClean="0">
                <a:solidFill>
                  <a:schemeClr val="bg1"/>
                </a:solidFill>
                <a:latin typeface="Arial" charset="0"/>
                <a:cs typeface="Arial" charset="0"/>
              </a:rPr>
              <a:t>Supercomputing</a:t>
            </a:r>
            <a:r>
              <a:rPr lang="de-DE" sz="2800" dirty="0" smtClean="0">
                <a:solidFill>
                  <a:schemeClr val="bg1"/>
                </a:solidFill>
                <a:latin typeface="Arial" charset="0"/>
                <a:cs typeface="Arial" charset="0"/>
              </a:rPr>
              <a:t> </a:t>
            </a:r>
            <a:r>
              <a:rPr lang="de-DE" sz="2800" dirty="0" err="1" smtClean="0">
                <a:solidFill>
                  <a:schemeClr val="bg1"/>
                </a:solidFill>
                <a:latin typeface="Arial" charset="0"/>
                <a:cs typeface="Arial" charset="0"/>
              </a:rPr>
              <a:t>Centre</a:t>
            </a:r>
            <a:r>
              <a:rPr lang="de-DE" sz="2800" dirty="0" smtClean="0">
                <a:solidFill>
                  <a:schemeClr val="bg1"/>
                </a:solidFill>
                <a:latin typeface="Arial" charset="0"/>
                <a:cs typeface="Arial" charset="0"/>
              </a:rPr>
              <a:t> in </a:t>
            </a:r>
            <a:r>
              <a:rPr lang="de-DE" sz="2800" dirty="0" err="1" smtClean="0">
                <a:solidFill>
                  <a:schemeClr val="bg1"/>
                </a:solidFill>
                <a:latin typeface="Arial" charset="0"/>
                <a:cs typeface="Arial" charset="0"/>
              </a:rPr>
              <a:t>the</a:t>
            </a:r>
            <a:r>
              <a:rPr lang="de-DE" sz="2800" dirty="0" smtClean="0">
                <a:solidFill>
                  <a:schemeClr val="bg1"/>
                </a:solidFill>
                <a:latin typeface="Arial" charset="0"/>
                <a:cs typeface="Arial" charset="0"/>
              </a:rPr>
              <a:t> </a:t>
            </a:r>
            <a:r>
              <a:rPr lang="de-DE" sz="2800" dirty="0" err="1" smtClean="0">
                <a:solidFill>
                  <a:schemeClr val="bg1"/>
                </a:solidFill>
                <a:latin typeface="Arial" charset="0"/>
                <a:cs typeface="Arial" charset="0"/>
              </a:rPr>
              <a:t>Landscape</a:t>
            </a:r>
            <a:r>
              <a:rPr lang="de-DE" sz="2800" dirty="0" smtClean="0">
                <a:solidFill>
                  <a:schemeClr val="bg1"/>
                </a:solidFill>
                <a:latin typeface="Arial" charset="0"/>
                <a:cs typeface="Arial" charset="0"/>
              </a:rPr>
              <a:t> </a:t>
            </a:r>
            <a:r>
              <a:rPr lang="de-DE" sz="2800" dirty="0" err="1" smtClean="0">
                <a:solidFill>
                  <a:schemeClr val="bg1"/>
                </a:solidFill>
                <a:latin typeface="Arial" charset="0"/>
                <a:cs typeface="Arial" charset="0"/>
              </a:rPr>
              <a:t>of</a:t>
            </a:r>
            <a:r>
              <a:rPr lang="de-DE" sz="2800" dirty="0" smtClean="0">
                <a:solidFill>
                  <a:schemeClr val="bg1"/>
                </a:solidFill>
                <a:latin typeface="Arial" charset="0"/>
                <a:cs typeface="Arial" charset="0"/>
              </a:rPr>
              <a:t> High Performance Computing</a:t>
            </a:r>
            <a:endParaRPr lang="de-DE" sz="2800" dirty="0">
              <a:solidFill>
                <a:schemeClr val="bg1"/>
              </a:solidFill>
              <a:latin typeface="Arial" charset="0"/>
              <a:cs typeface="Arial" charset="0"/>
            </a:endParaRPr>
          </a:p>
          <a:p>
            <a:pPr algn="r"/>
            <a:endParaRPr lang="de-DE" sz="2000" dirty="0">
              <a:solidFill>
                <a:schemeClr val="bg1"/>
              </a:solidFill>
              <a:latin typeface="Arial" charset="0"/>
              <a:cs typeface="Arial" charset="0"/>
            </a:endParaRPr>
          </a:p>
          <a:p>
            <a:pPr algn="r"/>
            <a:endParaRPr lang="de-DE" sz="2000" dirty="0" smtClean="0">
              <a:solidFill>
                <a:schemeClr val="bg1"/>
              </a:solidFill>
              <a:latin typeface="Arial" charset="0"/>
              <a:cs typeface="Arial" charset="0"/>
            </a:endParaRPr>
          </a:p>
          <a:p>
            <a:pPr algn="r"/>
            <a:r>
              <a:rPr lang="de-DE" sz="2000" dirty="0" smtClean="0">
                <a:solidFill>
                  <a:schemeClr val="bg1"/>
                </a:solidFill>
                <a:latin typeface="Arial" charset="0"/>
                <a:cs typeface="Arial" charset="0"/>
              </a:rPr>
              <a:t>Dieter </a:t>
            </a:r>
            <a:r>
              <a:rPr lang="de-DE" sz="2000" dirty="0">
                <a:solidFill>
                  <a:schemeClr val="bg1"/>
                </a:solidFill>
                <a:latin typeface="Arial" charset="0"/>
                <a:cs typeface="Arial" charset="0"/>
              </a:rPr>
              <a:t>Kranzlmüller</a:t>
            </a:r>
          </a:p>
          <a:p>
            <a:pPr algn="r"/>
            <a:r>
              <a:rPr lang="de-DE" sz="2000" dirty="0">
                <a:solidFill>
                  <a:schemeClr val="bg1"/>
                </a:solidFill>
                <a:latin typeface="Arial" charset="0"/>
                <a:cs typeface="Arial" charset="0"/>
                <a:hlinkClick r:id="rId4"/>
              </a:rPr>
              <a:t>kranzlmueller@lrz.de</a:t>
            </a:r>
          </a:p>
          <a:p>
            <a:pPr algn="r"/>
            <a:endParaRPr lang="de-DE" sz="2000" dirty="0">
              <a:solidFill>
                <a:schemeClr val="bg1"/>
              </a:solidFill>
              <a:latin typeface="Arial" charset="0"/>
              <a:cs typeface="Arial" charset="0"/>
            </a:endParaRPr>
          </a:p>
        </p:txBody>
      </p:sp>
      <p:grpSp>
        <p:nvGrpSpPr>
          <p:cNvPr id="89096" name="Gruppieren 3"/>
          <p:cNvGrpSpPr>
            <a:grpSpLocks/>
          </p:cNvGrpSpPr>
          <p:nvPr/>
        </p:nvGrpSpPr>
        <p:grpSpPr bwMode="auto">
          <a:xfrm>
            <a:off x="9525" y="6319838"/>
            <a:ext cx="9148763" cy="565150"/>
            <a:chOff x="10087" y="6319838"/>
            <a:chExt cx="9911788" cy="565545"/>
          </a:xfrm>
        </p:grpSpPr>
        <p:sp>
          <p:nvSpPr>
            <p:cNvPr id="89099" name="Rechteck 2"/>
            <p:cNvSpPr>
              <a:spLocks noChangeArrowheads="1"/>
            </p:cNvSpPr>
            <p:nvPr/>
          </p:nvSpPr>
          <p:spPr bwMode="auto">
            <a:xfrm>
              <a:off x="10087" y="6319838"/>
              <a:ext cx="9911788" cy="565545"/>
            </a:xfrm>
            <a:prstGeom prst="rect">
              <a:avLst/>
            </a:prstGeom>
            <a:solidFill>
              <a:schemeClr val="bg1"/>
            </a:solidFill>
            <a:ln>
              <a:noFill/>
            </a:ln>
            <a:extLst>
              <a:ext uri="{91240B29-F687-4f45-9708-019B960494DF}">
                <a14:hiddenLine xmlns:a14="http://schemas.microsoft.com/office/drawing/2010/main" xmlns="" w="38100">
                  <a:solidFill>
                    <a:srgbClr val="000000"/>
                  </a:solidFill>
                  <a:round/>
                  <a:headEnd type="none" w="sm" len="sm"/>
                  <a:tailEnd type="triangle" w="med" len="lg"/>
                </a14:hiddenLine>
              </a:ext>
            </a:extLst>
          </p:spPr>
          <p:txBody>
            <a:bodyPr wrap="none" lIns="0" tIns="0" rIns="0" bIns="0" anchor="ctr"/>
            <a:lstStyle/>
            <a:p>
              <a:endParaRPr lang="de-DE">
                <a:cs typeface="Arial" charset="0"/>
              </a:endParaRPr>
            </a:p>
          </p:txBody>
        </p:sp>
        <p:pic>
          <p:nvPicPr>
            <p:cNvPr id="89100" name="Bild 7" descr="Logo schwarz transparent.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1774" y="6445251"/>
              <a:ext cx="692150" cy="28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5685" y="6350021"/>
              <a:ext cx="694840" cy="4765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65549"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94356" y="6345256"/>
              <a:ext cx="674201" cy="4877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65550"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27036" y="6492996"/>
              <a:ext cx="1209090" cy="190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65551"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8734" y="6345256"/>
              <a:ext cx="1656264" cy="4877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65552"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21140" y="6357965"/>
              <a:ext cx="798034" cy="4622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65553"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08612" y="6361142"/>
              <a:ext cx="454054" cy="4559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89107" name="Bild 1" descr="BAdW_4c_100"/>
            <p:cNvPicPr>
              <a:picLocks noChangeAspect="1" noChangeArrowheads="1"/>
            </p:cNvPicPr>
            <p:nvPr/>
          </p:nvPicPr>
          <p:blipFill>
            <a:blip r:embed="rId12">
              <a:lum contrast="18000"/>
              <a:extLst>
                <a:ext uri="{28A0092B-C50C-407E-A947-70E740481C1C}">
                  <a14:useLocalDpi xmlns:a14="http://schemas.microsoft.com/office/drawing/2010/main" val="0"/>
                </a:ext>
              </a:extLst>
            </a:blip>
            <a:srcRect/>
            <a:stretch>
              <a:fillRect/>
            </a:stretch>
          </p:blipFill>
          <p:spPr bwMode="auto">
            <a:xfrm>
              <a:off x="676959" y="6364077"/>
              <a:ext cx="449686" cy="449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55"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84534" y="6351610"/>
              <a:ext cx="565847" cy="4734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65556"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20896" y="6361142"/>
              <a:ext cx="581326" cy="4559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pic>
        <p:nvPicPr>
          <p:cNvPr id="89097" name="Picture 10"/>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675" y="6372225"/>
            <a:ext cx="447675"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8" name="Textfeld 1"/>
          <p:cNvSpPr txBox="1">
            <a:spLocks noChangeArrowheads="1"/>
          </p:cNvSpPr>
          <p:nvPr/>
        </p:nvSpPr>
        <p:spPr bwMode="auto">
          <a:xfrm>
            <a:off x="-341313" y="5362575"/>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endParaRPr lang="de-DE" sz="1800"/>
          </a:p>
        </p:txBody>
      </p:sp>
      <p:sp>
        <p:nvSpPr>
          <p:cNvPr id="4" name="Textfeld 3"/>
          <p:cNvSpPr txBox="1"/>
          <p:nvPr/>
        </p:nvSpPr>
        <p:spPr>
          <a:xfrm>
            <a:off x="7849362" y="6019800"/>
            <a:ext cx="1287532" cy="276999"/>
          </a:xfrm>
          <a:prstGeom prst="rect">
            <a:avLst/>
          </a:prstGeom>
          <a:noFill/>
        </p:spPr>
        <p:txBody>
          <a:bodyPr wrap="none" rtlCol="0">
            <a:spAutoFit/>
          </a:bodyPr>
          <a:lstStyle/>
          <a:p>
            <a:pPr algn="r"/>
            <a:r>
              <a:rPr lang="de-DE" sz="1200" dirty="0" err="1" smtClean="0">
                <a:solidFill>
                  <a:schemeClr val="bg1">
                    <a:lumMod val="65000"/>
                  </a:schemeClr>
                </a:solidFill>
              </a:rPr>
              <a:t>Photo:Karl</a:t>
            </a:r>
            <a:r>
              <a:rPr lang="de-DE" sz="1200" dirty="0" smtClean="0">
                <a:solidFill>
                  <a:schemeClr val="bg1">
                    <a:lumMod val="65000"/>
                  </a:schemeClr>
                </a:solidFill>
              </a:rPr>
              <a:t> </a:t>
            </a:r>
            <a:r>
              <a:rPr lang="de-DE" sz="1200" dirty="0">
                <a:solidFill>
                  <a:schemeClr val="bg1">
                    <a:lumMod val="65000"/>
                  </a:schemeClr>
                </a:solidFill>
              </a:rPr>
              <a:t>B</a:t>
            </a:r>
            <a:r>
              <a:rPr lang="de-DE" sz="1200" dirty="0" smtClean="0">
                <a:solidFill>
                  <a:schemeClr val="bg1">
                    <a:lumMod val="65000"/>
                  </a:schemeClr>
                </a:solidFill>
              </a:rPr>
              <a:t>ehler</a:t>
            </a:r>
            <a:endParaRPr lang="de-DE" sz="1200" dirty="0">
              <a:solidFill>
                <a:schemeClr val="bg1">
                  <a:lumMod val="65000"/>
                </a:schemeClr>
              </a:solidFill>
            </a:endParaRPr>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defRPr/>
            </a:pPr>
            <a:r>
              <a:rPr lang="de-DE" dirty="0" err="1">
                <a:latin typeface="Calibri" charset="0"/>
                <a:cs typeface="+mj-cs"/>
              </a:rPr>
              <a:t>Gauss</a:t>
            </a:r>
            <a:r>
              <a:rPr lang="de-DE" dirty="0">
                <a:latin typeface="Calibri" charset="0"/>
                <a:cs typeface="+mj-cs"/>
              </a:rPr>
              <a:t> </a:t>
            </a:r>
            <a:r>
              <a:rPr lang="de-DE" dirty="0" err="1">
                <a:latin typeface="Calibri" charset="0"/>
                <a:cs typeface="+mj-cs"/>
              </a:rPr>
              <a:t>Centre</a:t>
            </a:r>
            <a:r>
              <a:rPr lang="de-DE" dirty="0">
                <a:latin typeface="Calibri" charset="0"/>
                <a:cs typeface="+mj-cs"/>
              </a:rPr>
              <a:t> </a:t>
            </a:r>
            <a:r>
              <a:rPr lang="de-DE" dirty="0" err="1">
                <a:latin typeface="Calibri" charset="0"/>
                <a:cs typeface="+mj-cs"/>
              </a:rPr>
              <a:t>for</a:t>
            </a:r>
            <a:r>
              <a:rPr lang="de-DE" dirty="0">
                <a:latin typeface="Calibri" charset="0"/>
                <a:cs typeface="+mj-cs"/>
              </a:rPr>
              <a:t> </a:t>
            </a:r>
            <a:r>
              <a:rPr lang="de-DE" dirty="0" err="1">
                <a:latin typeface="Calibri" charset="0"/>
                <a:cs typeface="+mj-cs"/>
              </a:rPr>
              <a:t>Supercomputing</a:t>
            </a:r>
            <a:r>
              <a:rPr lang="de-DE" dirty="0">
                <a:latin typeface="Calibri" charset="0"/>
                <a:cs typeface="+mj-cs"/>
              </a:rPr>
              <a:t> (GCS</a:t>
            </a:r>
            <a:r>
              <a:rPr lang="de-DE" dirty="0" smtClean="0">
                <a:latin typeface="Calibri" charset="0"/>
                <a:cs typeface="+mj-cs"/>
              </a:rPr>
              <a:t>)</a:t>
            </a:r>
            <a:endParaRPr lang="de-DE" dirty="0">
              <a:latin typeface="Calibri" charset="0"/>
              <a:cs typeface="+mj-cs"/>
            </a:endParaRPr>
          </a:p>
        </p:txBody>
      </p:sp>
      <p:sp>
        <p:nvSpPr>
          <p:cNvPr id="18435" name="Rectangle 3"/>
          <p:cNvSpPr>
            <a:spLocks noGrp="1" noChangeArrowheads="1"/>
          </p:cNvSpPr>
          <p:nvPr>
            <p:ph type="body" idx="1"/>
          </p:nvPr>
        </p:nvSpPr>
        <p:spPr/>
        <p:txBody>
          <a:bodyPr/>
          <a:lstStyle/>
          <a:p>
            <a:pPr marL="0" indent="0">
              <a:buNone/>
              <a:defRPr/>
            </a:pPr>
            <a:r>
              <a:rPr lang="de-DE" dirty="0" smtClean="0">
                <a:latin typeface="Calibri" charset="0"/>
                <a:cs typeface="+mn-cs"/>
              </a:rPr>
              <a:t>High(</a:t>
            </a:r>
            <a:r>
              <a:rPr lang="de-DE" dirty="0" err="1" smtClean="0">
                <a:latin typeface="Calibri" charset="0"/>
                <a:cs typeface="+mn-cs"/>
              </a:rPr>
              <a:t>est</a:t>
            </a:r>
            <a:r>
              <a:rPr lang="de-DE" dirty="0" smtClean="0">
                <a:latin typeface="Calibri" charset="0"/>
                <a:cs typeface="+mn-cs"/>
              </a:rPr>
              <a:t>) Performance Computing in Germany</a:t>
            </a:r>
          </a:p>
          <a:p>
            <a:pPr>
              <a:defRPr/>
            </a:pPr>
            <a:endParaRPr lang="de-DE" dirty="0">
              <a:latin typeface="Calibri" charset="0"/>
              <a:cs typeface="+mn-cs"/>
            </a:endParaRPr>
          </a:p>
          <a:p>
            <a:pPr>
              <a:defRPr/>
            </a:pPr>
            <a:r>
              <a:rPr lang="de-DE" dirty="0" err="1" smtClean="0">
                <a:latin typeface="Calibri" charset="0"/>
                <a:cs typeface="+mn-cs"/>
              </a:rPr>
              <a:t>Combination</a:t>
            </a:r>
            <a:r>
              <a:rPr lang="de-DE" dirty="0" smtClean="0">
                <a:latin typeface="Calibri" charset="0"/>
                <a:cs typeface="+mn-cs"/>
              </a:rPr>
              <a:t> </a:t>
            </a:r>
            <a:r>
              <a:rPr lang="de-DE" dirty="0" err="1" smtClean="0">
                <a:latin typeface="Calibri" charset="0"/>
                <a:cs typeface="+mn-cs"/>
              </a:rPr>
              <a:t>of</a:t>
            </a:r>
            <a:r>
              <a:rPr lang="de-DE" dirty="0" smtClean="0">
                <a:latin typeface="Calibri" charset="0"/>
                <a:cs typeface="+mn-cs"/>
              </a:rPr>
              <a:t> </a:t>
            </a:r>
            <a:r>
              <a:rPr lang="de-DE" dirty="0" err="1" smtClean="0">
                <a:latin typeface="Calibri" charset="0"/>
                <a:cs typeface="+mn-cs"/>
              </a:rPr>
              <a:t>the</a:t>
            </a:r>
            <a:r>
              <a:rPr lang="de-DE" dirty="0" smtClean="0">
                <a:latin typeface="Calibri" charset="0"/>
                <a:cs typeface="+mn-cs"/>
              </a:rPr>
              <a:t> 3 German national </a:t>
            </a:r>
            <a:r>
              <a:rPr lang="de-DE" dirty="0" err="1" smtClean="0">
                <a:latin typeface="Calibri" charset="0"/>
                <a:cs typeface="+mn-cs"/>
              </a:rPr>
              <a:t>supercomputing</a:t>
            </a:r>
            <a:r>
              <a:rPr lang="de-DE" dirty="0" smtClean="0">
                <a:latin typeface="Calibri" charset="0"/>
                <a:cs typeface="+mn-cs"/>
              </a:rPr>
              <a:t> </a:t>
            </a:r>
            <a:r>
              <a:rPr lang="de-DE" dirty="0" err="1" smtClean="0">
                <a:latin typeface="Calibri" charset="0"/>
                <a:cs typeface="+mn-cs"/>
              </a:rPr>
              <a:t>centers</a:t>
            </a:r>
            <a:r>
              <a:rPr lang="de-DE" dirty="0" smtClean="0">
                <a:latin typeface="Calibri" charset="0"/>
                <a:cs typeface="+mn-cs"/>
              </a:rPr>
              <a:t>:</a:t>
            </a:r>
            <a:endParaRPr lang="de-DE" dirty="0">
              <a:latin typeface="Calibri" charset="0"/>
              <a:cs typeface="+mn-cs"/>
            </a:endParaRPr>
          </a:p>
          <a:p>
            <a:pPr lvl="1">
              <a:defRPr/>
            </a:pPr>
            <a:r>
              <a:rPr lang="de-DE" dirty="0">
                <a:latin typeface="Calibri" charset="0"/>
              </a:rPr>
              <a:t>John von Neumann </a:t>
            </a:r>
            <a:r>
              <a:rPr lang="de-DE" dirty="0" smtClean="0">
                <a:latin typeface="Calibri" charset="0"/>
              </a:rPr>
              <a:t>Institute </a:t>
            </a:r>
            <a:r>
              <a:rPr lang="de-DE" dirty="0" err="1" smtClean="0">
                <a:latin typeface="Calibri" charset="0"/>
              </a:rPr>
              <a:t>for</a:t>
            </a:r>
            <a:r>
              <a:rPr lang="de-DE" dirty="0" smtClean="0">
                <a:latin typeface="Calibri" charset="0"/>
              </a:rPr>
              <a:t> Computing </a:t>
            </a:r>
            <a:r>
              <a:rPr lang="de-DE" dirty="0">
                <a:latin typeface="Calibri" charset="0"/>
              </a:rPr>
              <a:t>(NIC</a:t>
            </a:r>
            <a:r>
              <a:rPr lang="de-DE" dirty="0" smtClean="0">
                <a:latin typeface="Calibri" charset="0"/>
              </a:rPr>
              <a:t>), Jülich</a:t>
            </a:r>
            <a:endParaRPr lang="de-DE" dirty="0">
              <a:latin typeface="Calibri" charset="0"/>
            </a:endParaRPr>
          </a:p>
          <a:p>
            <a:pPr lvl="1">
              <a:defRPr/>
            </a:pPr>
            <a:r>
              <a:rPr lang="de-DE" dirty="0" smtClean="0">
                <a:latin typeface="Calibri" charset="0"/>
              </a:rPr>
              <a:t>High Performance Computing Center </a:t>
            </a:r>
            <a:r>
              <a:rPr lang="de-DE" dirty="0">
                <a:latin typeface="Calibri" charset="0"/>
              </a:rPr>
              <a:t>Stuttgart (HLRS</a:t>
            </a:r>
            <a:r>
              <a:rPr lang="de-DE" dirty="0" smtClean="0">
                <a:latin typeface="Calibri" charset="0"/>
              </a:rPr>
              <a:t>)</a:t>
            </a:r>
            <a:endParaRPr lang="de-DE" dirty="0">
              <a:latin typeface="Calibri" charset="0"/>
            </a:endParaRPr>
          </a:p>
          <a:p>
            <a:pPr lvl="1">
              <a:defRPr/>
            </a:pPr>
            <a:r>
              <a:rPr lang="de-DE" dirty="0" smtClean="0">
                <a:latin typeface="Calibri" charset="0"/>
              </a:rPr>
              <a:t>Leibniz </a:t>
            </a:r>
            <a:r>
              <a:rPr lang="de-DE" dirty="0" err="1" smtClean="0">
                <a:latin typeface="Calibri" charset="0"/>
              </a:rPr>
              <a:t>Supercomputing</a:t>
            </a:r>
            <a:r>
              <a:rPr lang="de-DE" dirty="0" smtClean="0">
                <a:latin typeface="Calibri" charset="0"/>
              </a:rPr>
              <a:t> </a:t>
            </a:r>
            <a:r>
              <a:rPr lang="de-DE" dirty="0" err="1" smtClean="0">
                <a:latin typeface="Calibri" charset="0"/>
              </a:rPr>
              <a:t>Centre</a:t>
            </a:r>
            <a:r>
              <a:rPr lang="de-DE" dirty="0" smtClean="0">
                <a:latin typeface="Calibri" charset="0"/>
              </a:rPr>
              <a:t> </a:t>
            </a:r>
            <a:r>
              <a:rPr lang="de-DE" dirty="0">
                <a:latin typeface="Calibri" charset="0"/>
              </a:rPr>
              <a:t>(LRZ</a:t>
            </a:r>
            <a:r>
              <a:rPr lang="de-DE" dirty="0" smtClean="0">
                <a:latin typeface="Calibri" charset="0"/>
              </a:rPr>
              <a:t>), Garching n. </a:t>
            </a:r>
            <a:r>
              <a:rPr lang="de-DE" dirty="0" err="1" smtClean="0">
                <a:latin typeface="Calibri" charset="0"/>
              </a:rPr>
              <a:t>Munich</a:t>
            </a:r>
            <a:endParaRPr lang="de-DE" dirty="0">
              <a:latin typeface="Calibri" charset="0"/>
            </a:endParaRPr>
          </a:p>
          <a:p>
            <a:pPr>
              <a:spcBef>
                <a:spcPts val="1200"/>
              </a:spcBef>
              <a:defRPr/>
            </a:pPr>
            <a:r>
              <a:rPr lang="de-DE" dirty="0" err="1" smtClean="0">
                <a:latin typeface="Calibri" charset="0"/>
                <a:cs typeface="+mn-cs"/>
              </a:rPr>
              <a:t>Founded</a:t>
            </a:r>
            <a:r>
              <a:rPr lang="de-DE" dirty="0" smtClean="0">
                <a:latin typeface="Calibri" charset="0"/>
                <a:cs typeface="+mn-cs"/>
              </a:rPr>
              <a:t> on </a:t>
            </a:r>
            <a:r>
              <a:rPr lang="de-DE" dirty="0">
                <a:latin typeface="Calibri" charset="0"/>
                <a:cs typeface="+mn-cs"/>
              </a:rPr>
              <a:t>13. April </a:t>
            </a:r>
            <a:r>
              <a:rPr lang="de-DE" dirty="0" smtClean="0">
                <a:latin typeface="Calibri" charset="0"/>
                <a:cs typeface="+mn-cs"/>
              </a:rPr>
              <a:t>2007</a:t>
            </a:r>
            <a:endParaRPr lang="de-DE" dirty="0">
              <a:latin typeface="Calibri" charset="0"/>
              <a:cs typeface="+mn-cs"/>
            </a:endParaRPr>
          </a:p>
          <a:p>
            <a:pPr>
              <a:spcBef>
                <a:spcPts val="1200"/>
              </a:spcBef>
              <a:defRPr/>
            </a:pPr>
            <a:r>
              <a:rPr lang="de-DE" dirty="0" smtClean="0">
                <a:latin typeface="Calibri" charset="0"/>
                <a:cs typeface="+mn-cs"/>
              </a:rPr>
              <a:t>Hosting </a:t>
            </a:r>
            <a:r>
              <a:rPr lang="de-DE" dirty="0" err="1" smtClean="0">
                <a:latin typeface="Calibri" charset="0"/>
                <a:cs typeface="+mn-cs"/>
              </a:rPr>
              <a:t>member</a:t>
            </a:r>
            <a:r>
              <a:rPr lang="de-DE" dirty="0" smtClean="0">
                <a:latin typeface="Calibri" charset="0"/>
                <a:cs typeface="+mn-cs"/>
              </a:rPr>
              <a:t> </a:t>
            </a:r>
            <a:r>
              <a:rPr lang="de-DE" dirty="0" err="1" smtClean="0">
                <a:latin typeface="Calibri" charset="0"/>
                <a:cs typeface="+mn-cs"/>
              </a:rPr>
              <a:t>of</a:t>
            </a:r>
            <a:r>
              <a:rPr lang="de-DE" dirty="0" smtClean="0">
                <a:latin typeface="Calibri" charset="0"/>
                <a:cs typeface="+mn-cs"/>
              </a:rPr>
              <a:t> </a:t>
            </a:r>
            <a:r>
              <a:rPr lang="de-DE" dirty="0">
                <a:latin typeface="Calibri" charset="0"/>
                <a:cs typeface="+mn-cs"/>
              </a:rPr>
              <a:t>PRACE </a:t>
            </a:r>
            <a:r>
              <a:rPr lang="de-DE" dirty="0" smtClean="0">
                <a:latin typeface="Calibri" charset="0"/>
                <a:cs typeface="+mn-cs"/>
              </a:rPr>
              <a:t/>
            </a:r>
            <a:br>
              <a:rPr lang="de-DE" dirty="0" smtClean="0">
                <a:latin typeface="Calibri" charset="0"/>
                <a:cs typeface="+mn-cs"/>
              </a:rPr>
            </a:br>
            <a:r>
              <a:rPr lang="de-DE" dirty="0" smtClean="0">
                <a:latin typeface="Calibri" charset="0"/>
                <a:cs typeface="+mn-cs"/>
              </a:rPr>
              <a:t>(</a:t>
            </a:r>
            <a:r>
              <a:rPr lang="de-DE" dirty="0" err="1">
                <a:latin typeface="Calibri" charset="0"/>
                <a:cs typeface="+mn-cs"/>
              </a:rPr>
              <a:t>Partnership</a:t>
            </a:r>
            <a:r>
              <a:rPr lang="de-DE" dirty="0">
                <a:latin typeface="Calibri" charset="0"/>
                <a:cs typeface="+mn-cs"/>
              </a:rPr>
              <a:t> </a:t>
            </a:r>
            <a:r>
              <a:rPr lang="de-DE" dirty="0" err="1">
                <a:latin typeface="Calibri" charset="0"/>
                <a:cs typeface="+mn-cs"/>
              </a:rPr>
              <a:t>for</a:t>
            </a:r>
            <a:r>
              <a:rPr lang="de-DE" dirty="0">
                <a:latin typeface="Calibri" charset="0"/>
                <a:cs typeface="+mn-cs"/>
              </a:rPr>
              <a:t> </a:t>
            </a:r>
            <a:r>
              <a:rPr lang="de-DE" dirty="0" err="1">
                <a:latin typeface="Calibri" charset="0"/>
                <a:cs typeface="+mn-cs"/>
              </a:rPr>
              <a:t>Advanced</a:t>
            </a:r>
            <a:r>
              <a:rPr lang="de-DE" dirty="0">
                <a:latin typeface="Calibri" charset="0"/>
                <a:cs typeface="+mn-cs"/>
              </a:rPr>
              <a:t> Computing in Europe)</a:t>
            </a:r>
          </a:p>
        </p:txBody>
      </p:sp>
      <p:pic>
        <p:nvPicPr>
          <p:cNvPr id="39939" name="Picture 4" descr="Gauss Centre for Supercompu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724400"/>
            <a:ext cx="8156575"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0" name="Datumsplatzhalter 7"/>
          <p:cNvSpPr>
            <a:spLocks noGrp="1"/>
          </p:cNvSpPr>
          <p:nvPr>
            <p:ph type="dt"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de-DE" sz="1200" smtClean="0">
                <a:solidFill>
                  <a:srgbClr val="898989"/>
                </a:solidFill>
              </a:rPr>
              <a:t>D. Kranzlmüller</a:t>
            </a:r>
            <a:endParaRPr lang="de-DE" sz="1200">
              <a:solidFill>
                <a:srgbClr val="898989"/>
              </a:solidFill>
            </a:endParaRPr>
          </a:p>
        </p:txBody>
      </p:sp>
      <p:sp>
        <p:nvSpPr>
          <p:cNvPr id="9" name="Fußzeilenplatzhalter 8"/>
          <p:cNvSpPr>
            <a:spLocks noGrp="1"/>
          </p:cNvSpPr>
          <p:nvPr>
            <p:ph type="ftr" sz="quarter" idx="11"/>
          </p:nvPr>
        </p:nvSpPr>
        <p:spPr/>
        <p:txBody>
          <a:bodyPr/>
          <a:lstStyle/>
          <a:p>
            <a:pPr>
              <a:defRPr/>
            </a:pPr>
            <a:r>
              <a:rPr lang="pt-BR" smtClean="0"/>
              <a:t>CompBioMed Workshop</a:t>
            </a:r>
            <a:endParaRPr lang="de-DE" dirty="0"/>
          </a:p>
        </p:txBody>
      </p:sp>
      <p:sp>
        <p:nvSpPr>
          <p:cNvPr id="39942" name="Foliennummernplatzhalter 9"/>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83E31641-9156-C646-A8DD-8E38A372D6EA}" type="slidenum">
              <a:rPr lang="de-DE" sz="1200">
                <a:solidFill>
                  <a:srgbClr val="898989"/>
                </a:solidFill>
              </a:rPr>
              <a:pPr/>
              <a:t>2</a:t>
            </a:fld>
            <a:endParaRPr lang="de-DE" sz="1200">
              <a:solidFill>
                <a:srgbClr val="898989"/>
              </a:solidFill>
            </a:endParaRPr>
          </a:p>
        </p:txBody>
      </p:sp>
    </p:spTree>
    <p:extLst>
      <p:ext uri="{BB962C8B-B14F-4D97-AF65-F5344CB8AC3E}">
        <p14:creationId xmlns:p14="http://schemas.microsoft.com/office/powerpoint/2010/main" val="1335201910"/>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p:cNvSpPr>
            <a:spLocks noGrp="1"/>
          </p:cNvSpPr>
          <p:nvPr>
            <p:ph type="title"/>
          </p:nvPr>
        </p:nvSpPr>
        <p:spPr/>
        <p:txBody>
          <a:bodyPr/>
          <a:lstStyle/>
          <a:p>
            <a:pPr>
              <a:defRPr/>
            </a:pPr>
            <a:r>
              <a:rPr lang="de-DE">
                <a:latin typeface="Calibri" charset="0"/>
                <a:cs typeface="+mj-cs"/>
              </a:rPr>
              <a:t>SuperMUC @ LRZ</a:t>
            </a:r>
          </a:p>
        </p:txBody>
      </p:sp>
      <p:sp>
        <p:nvSpPr>
          <p:cNvPr id="48130" name="Datumsplatzhalter 3"/>
          <p:cNvSpPr>
            <a:spLocks noGrp="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de-DE" sz="1200" smtClean="0">
                <a:solidFill>
                  <a:srgbClr val="898989"/>
                </a:solidFill>
              </a:rPr>
              <a:t>D. Kranzlmüller</a:t>
            </a:r>
            <a:endParaRPr lang="de-DE" sz="1200">
              <a:solidFill>
                <a:srgbClr val="898989"/>
              </a:solidFill>
            </a:endParaRPr>
          </a:p>
        </p:txBody>
      </p:sp>
      <p:sp>
        <p:nvSpPr>
          <p:cNvPr id="5" name="Fußzeilenplatzhalter 4"/>
          <p:cNvSpPr>
            <a:spLocks noGrp="1"/>
          </p:cNvSpPr>
          <p:nvPr>
            <p:ph type="ftr" sz="quarter" idx="11"/>
          </p:nvPr>
        </p:nvSpPr>
        <p:spPr/>
        <p:txBody>
          <a:bodyPr/>
          <a:lstStyle/>
          <a:p>
            <a:pPr>
              <a:defRPr/>
            </a:pPr>
            <a:r>
              <a:rPr lang="de-DE" smtClean="0"/>
              <a:t>HPC Summit 2017</a:t>
            </a:r>
            <a:endParaRPr lang="de-DE" dirty="0"/>
          </a:p>
        </p:txBody>
      </p:sp>
      <p:sp>
        <p:nvSpPr>
          <p:cNvPr id="48132" name="Foliennummernplatzhalt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45DAE4C9-5FC5-7A41-AF2D-FF13BDD6E3E1}" type="slidenum">
              <a:rPr lang="de-DE" sz="1200">
                <a:solidFill>
                  <a:srgbClr val="898989"/>
                </a:solidFill>
              </a:rPr>
              <a:pPr/>
              <a:t>3</a:t>
            </a:fld>
            <a:endParaRPr lang="de-DE" sz="1200">
              <a:solidFill>
                <a:srgbClr val="898989"/>
              </a:solidFill>
            </a:endParaRPr>
          </a:p>
        </p:txBody>
      </p:sp>
      <p:pic>
        <p:nvPicPr>
          <p:cNvPr id="225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6488"/>
            <a:ext cx="9144000" cy="5141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9" name="Text Box 5"/>
          <p:cNvSpPr txBox="1">
            <a:spLocks noChangeArrowheads="1"/>
          </p:cNvSpPr>
          <p:nvPr/>
        </p:nvSpPr>
        <p:spPr bwMode="auto">
          <a:xfrm>
            <a:off x="5638800" y="5751513"/>
            <a:ext cx="3505200" cy="623887"/>
          </a:xfrm>
          <a:prstGeom prst="rect">
            <a:avLst/>
          </a:prstGeom>
          <a:solidFill>
            <a:schemeClr val="bg1"/>
          </a:solidFill>
          <a:ln>
            <a:noFill/>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spcBef>
                <a:spcPct val="50000"/>
              </a:spcBef>
              <a:defRPr/>
            </a:pPr>
            <a:r>
              <a:rPr lang="de-DE" sz="1050" dirty="0" smtClean="0">
                <a:latin typeface="Arial" pitchFamily="34" charset="0"/>
                <a:ea typeface="+mn-ea"/>
                <a:cs typeface="Arial" pitchFamily="34" charset="0"/>
              </a:rPr>
              <a:t>Video: </a:t>
            </a:r>
            <a:r>
              <a:rPr lang="de-DE" sz="1050" b="1" dirty="0" err="1" smtClean="0">
                <a:latin typeface="Arial" pitchFamily="34" charset="0"/>
                <a:ea typeface="+mn-ea"/>
                <a:cs typeface="Arial" pitchFamily="34" charset="0"/>
              </a:rPr>
              <a:t>SuperMUC</a:t>
            </a:r>
            <a:r>
              <a:rPr lang="de-DE" sz="1050" b="1" dirty="0" smtClean="0">
                <a:latin typeface="Arial" pitchFamily="34" charset="0"/>
                <a:ea typeface="+mn-ea"/>
                <a:cs typeface="Arial" pitchFamily="34" charset="0"/>
              </a:rPr>
              <a:t> </a:t>
            </a:r>
            <a:r>
              <a:rPr lang="de-DE" sz="1050" b="1" dirty="0" err="1" smtClean="0">
                <a:latin typeface="Arial" pitchFamily="34" charset="0"/>
                <a:ea typeface="+mn-ea"/>
                <a:cs typeface="Arial" pitchFamily="34" charset="0"/>
              </a:rPr>
              <a:t>rendered</a:t>
            </a:r>
            <a:r>
              <a:rPr lang="de-DE" sz="1050" b="1" dirty="0" smtClean="0">
                <a:latin typeface="Arial" pitchFamily="34" charset="0"/>
                <a:ea typeface="+mn-ea"/>
                <a:cs typeface="Arial" pitchFamily="34" charset="0"/>
              </a:rPr>
              <a:t> on </a:t>
            </a:r>
            <a:r>
              <a:rPr lang="de-DE" sz="1050" b="1" dirty="0" err="1" smtClean="0">
                <a:latin typeface="Arial" pitchFamily="34" charset="0"/>
                <a:ea typeface="+mn-ea"/>
                <a:cs typeface="Arial" pitchFamily="34" charset="0"/>
              </a:rPr>
              <a:t>SuperMUC</a:t>
            </a:r>
            <a:r>
              <a:rPr lang="de-DE" sz="1050" b="1" dirty="0" smtClean="0">
                <a:latin typeface="Arial" pitchFamily="34" charset="0"/>
                <a:ea typeface="+mn-ea"/>
                <a:cs typeface="Arial" pitchFamily="34" charset="0"/>
              </a:rPr>
              <a:t> </a:t>
            </a:r>
            <a:r>
              <a:rPr lang="de-DE" sz="1050" b="1" dirty="0" err="1" smtClean="0">
                <a:latin typeface="Arial" pitchFamily="34" charset="0"/>
                <a:ea typeface="+mn-ea"/>
                <a:cs typeface="Arial" pitchFamily="34" charset="0"/>
              </a:rPr>
              <a:t>by</a:t>
            </a:r>
            <a:r>
              <a:rPr lang="de-DE" sz="1050" b="1" dirty="0" smtClean="0">
                <a:latin typeface="Arial" pitchFamily="34" charset="0"/>
                <a:ea typeface="+mn-ea"/>
                <a:cs typeface="Arial" pitchFamily="34" charset="0"/>
              </a:rPr>
              <a:t> LRZ</a:t>
            </a:r>
          </a:p>
          <a:p>
            <a:pPr algn="ctr">
              <a:spcBef>
                <a:spcPct val="50000"/>
              </a:spcBef>
              <a:defRPr/>
            </a:pPr>
            <a:r>
              <a:rPr lang="de-DE" sz="1600" u="sng" dirty="0" smtClean="0">
                <a:cs typeface="+mn-cs"/>
                <a:hlinkClick r:id="rId4"/>
              </a:rPr>
              <a:t>http</a:t>
            </a:r>
            <a:r>
              <a:rPr lang="de-DE" sz="1600" u="sng" dirty="0">
                <a:cs typeface="+mn-cs"/>
                <a:hlinkClick r:id="rId4"/>
              </a:rPr>
              <a:t>://youtu.be/OlAS6iiqWrQ</a:t>
            </a:r>
            <a:r>
              <a:rPr lang="de-DE" sz="1050" dirty="0" smtClean="0">
                <a:latin typeface="Arial" pitchFamily="34" charset="0"/>
                <a:ea typeface="+mn-ea"/>
                <a:cs typeface="Arial" pitchFamily="34" charset="0"/>
              </a:rPr>
              <a:t> </a:t>
            </a: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pPr>
              <a:defRPr/>
            </a:pPr>
            <a:r>
              <a:rPr lang="de-DE" dirty="0" err="1" smtClean="0"/>
              <a:t>SeisSol</a:t>
            </a:r>
            <a:r>
              <a:rPr lang="de-DE" dirty="0" smtClean="0"/>
              <a:t> - </a:t>
            </a:r>
            <a:r>
              <a:rPr lang="de-DE" dirty="0" err="1" smtClean="0"/>
              <a:t>Numerical</a:t>
            </a:r>
            <a:r>
              <a:rPr lang="de-DE" dirty="0" smtClean="0"/>
              <a:t> Simulation </a:t>
            </a:r>
            <a:r>
              <a:rPr lang="de-DE" dirty="0" err="1" smtClean="0"/>
              <a:t>of</a:t>
            </a:r>
            <a:r>
              <a:rPr lang="de-DE" dirty="0" smtClean="0"/>
              <a:t> </a:t>
            </a:r>
            <a:r>
              <a:rPr lang="de-DE" dirty="0" err="1" smtClean="0"/>
              <a:t>Seismic</a:t>
            </a:r>
            <a:r>
              <a:rPr lang="de-DE" dirty="0" smtClean="0"/>
              <a:t> Wave </a:t>
            </a:r>
            <a:r>
              <a:rPr lang="de-DE" dirty="0" err="1" smtClean="0"/>
              <a:t>Phenomena</a:t>
            </a:r>
            <a:endParaRPr lang="de-DE" dirty="0"/>
          </a:p>
        </p:txBody>
      </p:sp>
      <p:sp>
        <p:nvSpPr>
          <p:cNvPr id="2" name="Datumsplatzhalter 1"/>
          <p:cNvSpPr>
            <a:spLocks noGrp="1"/>
          </p:cNvSpPr>
          <p:nvPr>
            <p:ph type="dt" sz="quarter" idx="10"/>
          </p:nvPr>
        </p:nvSpPr>
        <p:spPr/>
        <p:txBody>
          <a:bodyPr/>
          <a:lstStyle/>
          <a:p>
            <a:pPr>
              <a:defRPr/>
            </a:pPr>
            <a:r>
              <a:rPr lang="de-DE" smtClean="0"/>
              <a:t>D. Kranzlmüller</a:t>
            </a:r>
            <a:endParaRPr lang="de-DE"/>
          </a:p>
        </p:txBody>
      </p:sp>
      <p:sp>
        <p:nvSpPr>
          <p:cNvPr id="3" name="Fußzeilenplatzhalter 2"/>
          <p:cNvSpPr>
            <a:spLocks noGrp="1"/>
          </p:cNvSpPr>
          <p:nvPr>
            <p:ph type="ftr" sz="quarter" idx="11"/>
          </p:nvPr>
        </p:nvSpPr>
        <p:spPr/>
        <p:txBody>
          <a:bodyPr/>
          <a:lstStyle/>
          <a:p>
            <a:pPr>
              <a:defRPr/>
            </a:pPr>
            <a:r>
              <a:rPr lang="de-DE" smtClean="0"/>
              <a:t>HPC Summit 2017</a:t>
            </a:r>
            <a:endParaRPr lang="de-DE" dirty="0"/>
          </a:p>
        </p:txBody>
      </p:sp>
      <p:sp>
        <p:nvSpPr>
          <p:cNvPr id="4" name="Foliennummernplatzhalter 3"/>
          <p:cNvSpPr>
            <a:spLocks noGrp="1"/>
          </p:cNvSpPr>
          <p:nvPr>
            <p:ph type="sldNum" sz="quarter" idx="12"/>
          </p:nvPr>
        </p:nvSpPr>
        <p:spPr/>
        <p:txBody>
          <a:bodyPr/>
          <a:lstStyle/>
          <a:p>
            <a:pPr>
              <a:defRPr/>
            </a:pPr>
            <a:fld id="{23AAE028-E97B-0D4D-92A3-B2FDC34D68D5}" type="slidenum">
              <a:rPr lang="de-DE" smtClean="0"/>
              <a:pPr>
                <a:defRPr/>
              </a:pPr>
              <a:t>4</a:t>
            </a:fld>
            <a:endParaRPr lang="de-DE"/>
          </a:p>
        </p:txBody>
      </p:sp>
      <p:pic>
        <p:nvPicPr>
          <p:cNvPr id="86021" name="Bild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35013"/>
            <a:ext cx="9161463" cy="583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22" name="Textfeld 6"/>
          <p:cNvSpPr txBox="1">
            <a:spLocks noChangeArrowheads="1"/>
          </p:cNvSpPr>
          <p:nvPr/>
        </p:nvSpPr>
        <p:spPr bwMode="auto">
          <a:xfrm>
            <a:off x="5187950" y="6248400"/>
            <a:ext cx="39560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a:r>
              <a:rPr lang="de-DE" sz="1400"/>
              <a:t>Picture: Alex Breuer (TUM) / Christian Pelties (LMU)</a:t>
            </a:r>
          </a:p>
        </p:txBody>
      </p:sp>
      <p:sp>
        <p:nvSpPr>
          <p:cNvPr id="8" name="Textfeld 7"/>
          <p:cNvSpPr txBox="1"/>
          <p:nvPr/>
        </p:nvSpPr>
        <p:spPr>
          <a:xfrm>
            <a:off x="65088" y="838200"/>
            <a:ext cx="7388225" cy="646113"/>
          </a:xfrm>
          <a:prstGeom prst="rect">
            <a:avLst/>
          </a:prstGeom>
          <a:solidFill>
            <a:schemeClr val="bg1">
              <a:lumMod val="85000"/>
              <a:alpha val="50000"/>
            </a:schemeClr>
          </a:solidFill>
        </p:spPr>
        <p:txBody>
          <a:bodyPr wrap="none">
            <a:spAutoFit/>
          </a:bodyPr>
          <a:lstStyle/>
          <a:p>
            <a:pPr>
              <a:defRPr/>
            </a:pPr>
            <a:r>
              <a:rPr lang="de-DE" dirty="0"/>
              <a:t>Dr. Christian </a:t>
            </a:r>
            <a:r>
              <a:rPr lang="de-DE" dirty="0" err="1"/>
              <a:t>Pelties</a:t>
            </a:r>
            <a:r>
              <a:rPr lang="de-DE" dirty="0"/>
              <a:t>, Department </a:t>
            </a:r>
            <a:r>
              <a:rPr lang="de-DE" dirty="0" err="1"/>
              <a:t>of</a:t>
            </a:r>
            <a:r>
              <a:rPr lang="de-DE" dirty="0"/>
              <a:t> Earth </a:t>
            </a:r>
            <a:r>
              <a:rPr lang="de-DE" dirty="0" err="1"/>
              <a:t>and</a:t>
            </a:r>
            <a:r>
              <a:rPr lang="de-DE" dirty="0"/>
              <a:t> Environmental </a:t>
            </a:r>
            <a:r>
              <a:rPr lang="de-DE" dirty="0" err="1"/>
              <a:t>Sciences</a:t>
            </a:r>
            <a:r>
              <a:rPr lang="de-DE" dirty="0"/>
              <a:t> (LMU)</a:t>
            </a:r>
          </a:p>
          <a:p>
            <a:pPr>
              <a:defRPr/>
            </a:pPr>
            <a:r>
              <a:rPr lang="de-DE" dirty="0"/>
              <a:t>Prof. Michael Bader, Department </a:t>
            </a:r>
            <a:r>
              <a:rPr lang="de-DE" dirty="0" err="1"/>
              <a:t>of</a:t>
            </a:r>
            <a:r>
              <a:rPr lang="de-DE" dirty="0"/>
              <a:t> </a:t>
            </a:r>
            <a:r>
              <a:rPr lang="de-DE" dirty="0" err="1"/>
              <a:t>Informatics</a:t>
            </a:r>
            <a:r>
              <a:rPr lang="de-DE" dirty="0"/>
              <a:t> (TUM)</a:t>
            </a:r>
          </a:p>
        </p:txBody>
      </p:sp>
      <p:sp>
        <p:nvSpPr>
          <p:cNvPr id="9" name="Textfeld 8"/>
          <p:cNvSpPr txBox="1"/>
          <p:nvPr/>
        </p:nvSpPr>
        <p:spPr>
          <a:xfrm>
            <a:off x="65088" y="3048000"/>
            <a:ext cx="9013825" cy="1077913"/>
          </a:xfrm>
          <a:prstGeom prst="rect">
            <a:avLst/>
          </a:prstGeom>
          <a:solidFill>
            <a:schemeClr val="bg1">
              <a:lumMod val="85000"/>
              <a:alpha val="75000"/>
            </a:schemeClr>
          </a:solidFill>
        </p:spPr>
        <p:txBody>
          <a:bodyPr wrap="none">
            <a:spAutoFit/>
          </a:bodyPr>
          <a:lstStyle/>
          <a:p>
            <a:pPr algn="ctr">
              <a:defRPr/>
            </a:pPr>
            <a:r>
              <a:rPr lang="de-DE" sz="2400" dirty="0"/>
              <a:t>1,42 </a:t>
            </a:r>
            <a:r>
              <a:rPr lang="de-DE" sz="2400" dirty="0" err="1"/>
              <a:t>Petaflop</a:t>
            </a:r>
            <a:r>
              <a:rPr lang="de-DE" sz="2400" dirty="0"/>
              <a:t>/s on 147.456 Cores </a:t>
            </a:r>
            <a:r>
              <a:rPr lang="de-DE" sz="2400" dirty="0" err="1"/>
              <a:t>of</a:t>
            </a:r>
            <a:r>
              <a:rPr lang="de-DE" sz="2400" dirty="0"/>
              <a:t> </a:t>
            </a:r>
            <a:r>
              <a:rPr lang="de-DE" sz="2400" dirty="0" err="1"/>
              <a:t>SuperMUC</a:t>
            </a:r>
            <a:r>
              <a:rPr lang="de-DE" sz="2400" dirty="0"/>
              <a:t> </a:t>
            </a:r>
            <a:br>
              <a:rPr lang="de-DE" sz="2400" dirty="0"/>
            </a:br>
            <a:r>
              <a:rPr lang="de-DE" sz="2400" dirty="0"/>
              <a:t>(44,5 % </a:t>
            </a:r>
            <a:r>
              <a:rPr lang="de-DE" sz="2400" dirty="0" err="1"/>
              <a:t>of</a:t>
            </a:r>
            <a:r>
              <a:rPr lang="de-DE" sz="2400" dirty="0"/>
              <a:t> Peak Performance)</a:t>
            </a:r>
          </a:p>
          <a:p>
            <a:pPr>
              <a:defRPr/>
            </a:pPr>
            <a:r>
              <a:rPr lang="de-DE" sz="1600" dirty="0"/>
              <a:t>http://</a:t>
            </a:r>
            <a:r>
              <a:rPr lang="de-DE" sz="1600" dirty="0" err="1"/>
              <a:t>www.uni-muenchen.de</a:t>
            </a:r>
            <a:r>
              <a:rPr lang="de-DE" sz="1600" dirty="0"/>
              <a:t>/</a:t>
            </a:r>
            <a:r>
              <a:rPr lang="de-DE" sz="1600" dirty="0" err="1"/>
              <a:t>informationen_fuer</a:t>
            </a:r>
            <a:r>
              <a:rPr lang="de-DE" sz="1600" dirty="0"/>
              <a:t>/presse/</a:t>
            </a:r>
            <a:r>
              <a:rPr lang="de-DE" sz="1600" dirty="0" err="1"/>
              <a:t>presseinformationen</a:t>
            </a:r>
            <a:r>
              <a:rPr lang="de-DE" sz="1600" dirty="0"/>
              <a:t>/2014/</a:t>
            </a:r>
            <a:r>
              <a:rPr lang="de-DE" sz="1600" dirty="0" err="1"/>
              <a:t>pelties_seisol.html</a:t>
            </a:r>
            <a:r>
              <a:rPr lang="de-DE" sz="1600" dirty="0"/>
              <a:t> </a:t>
            </a:r>
          </a:p>
        </p:txBody>
      </p:sp>
    </p:spTree>
  </p:cSld>
  <p:clrMapOvr>
    <a:masterClrMapping/>
  </p:clrMapOvr>
  <p:transition spd="slow">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smtClean="0"/>
              <a:t>SuperMUC</a:t>
            </a:r>
            <a:r>
              <a:rPr lang="en-GB" dirty="0" smtClean="0"/>
              <a:t> System @ LRZ</a:t>
            </a:r>
            <a:endParaRPr lang="en-GB" dirty="0"/>
          </a:p>
        </p:txBody>
      </p:sp>
      <p:sp>
        <p:nvSpPr>
          <p:cNvPr id="5" name="Textfeld 4"/>
          <p:cNvSpPr txBox="1"/>
          <p:nvPr/>
        </p:nvSpPr>
        <p:spPr>
          <a:xfrm>
            <a:off x="4926094" y="2695627"/>
            <a:ext cx="3913605" cy="2339092"/>
          </a:xfrm>
          <a:prstGeom prst="rect">
            <a:avLst/>
          </a:prstGeom>
          <a:solidFill>
            <a:schemeClr val="bg1">
              <a:alpha val="0"/>
            </a:schemeClr>
          </a:solidFill>
        </p:spPr>
        <p:txBody>
          <a:bodyPr wrap="square" lIns="91430" tIns="45715" rIns="91430" bIns="45715" rtlCol="0">
            <a:spAutoFit/>
          </a:bodyPr>
          <a:lstStyle/>
          <a:p>
            <a:r>
              <a:rPr lang="en-GB" dirty="0" smtClean="0">
                <a:latin typeface="+mn-lt"/>
              </a:rPr>
              <a:t>Phase 2 (Lenovo </a:t>
            </a:r>
            <a:r>
              <a:rPr lang="en-GB" dirty="0" err="1" smtClean="0">
                <a:latin typeface="+mn-lt"/>
              </a:rPr>
              <a:t>NeXtScale</a:t>
            </a:r>
            <a:r>
              <a:rPr lang="en-GB" dirty="0" smtClean="0">
                <a:latin typeface="+mn-lt"/>
              </a:rPr>
              <a:t> WCT):</a:t>
            </a:r>
          </a:p>
          <a:p>
            <a:pPr marL="285717" indent="-285717">
              <a:buFont typeface="Arial"/>
              <a:buChar char="•"/>
            </a:pPr>
            <a:endParaRPr lang="en-GB" sz="1600" dirty="0" smtClean="0">
              <a:latin typeface="+mn-lt"/>
            </a:endParaRPr>
          </a:p>
          <a:p>
            <a:pPr marL="285717" indent="-285717">
              <a:buFont typeface="Arial"/>
              <a:buChar char="•"/>
            </a:pPr>
            <a:r>
              <a:rPr lang="en-GB" sz="1600" dirty="0" smtClean="0">
                <a:latin typeface="+mn-lt"/>
              </a:rPr>
              <a:t>3.6 </a:t>
            </a:r>
            <a:r>
              <a:rPr lang="en-GB" sz="1600" dirty="0" err="1" smtClean="0">
                <a:latin typeface="+mn-lt"/>
              </a:rPr>
              <a:t>PFlops</a:t>
            </a:r>
            <a:r>
              <a:rPr lang="en-GB" sz="1600" dirty="0" smtClean="0">
                <a:latin typeface="+mn-lt"/>
              </a:rPr>
              <a:t> peak performance</a:t>
            </a:r>
          </a:p>
          <a:p>
            <a:pPr marL="285717" indent="-285717">
              <a:buFont typeface="Arial"/>
              <a:buChar char="•"/>
            </a:pPr>
            <a:r>
              <a:rPr lang="en-GB" sz="1600" dirty="0" smtClean="0">
                <a:latin typeface="+mn-lt"/>
              </a:rPr>
              <a:t>3072 Lenovo </a:t>
            </a:r>
            <a:r>
              <a:rPr lang="en-GB" sz="1600" dirty="0" err="1" smtClean="0">
                <a:latin typeface="+mn-lt"/>
              </a:rPr>
              <a:t>NeXtScale</a:t>
            </a:r>
            <a:r>
              <a:rPr lang="en-GB" sz="1600" dirty="0" smtClean="0">
                <a:latin typeface="+mn-lt"/>
              </a:rPr>
              <a:t> nx360M5 WCT nodes in 6 compute node islands</a:t>
            </a:r>
          </a:p>
          <a:p>
            <a:pPr marL="285717" indent="-285717">
              <a:buFont typeface="Arial"/>
              <a:buChar char="•"/>
            </a:pPr>
            <a:r>
              <a:rPr lang="en-GB" sz="1600" dirty="0" smtClean="0">
                <a:latin typeface="+mn-lt"/>
              </a:rPr>
              <a:t>2 Intel Xeon E5-2697v3 processors and 64 GB of memory per compute node</a:t>
            </a:r>
          </a:p>
          <a:p>
            <a:pPr marL="285717" indent="-285717">
              <a:buFont typeface="Arial"/>
              <a:buChar char="•"/>
            </a:pPr>
            <a:r>
              <a:rPr lang="en-GB" sz="1600" dirty="0">
                <a:latin typeface="+mn-lt"/>
              </a:rPr>
              <a:t>86,016 compute cores</a:t>
            </a:r>
          </a:p>
          <a:p>
            <a:pPr marL="285717" indent="-285717">
              <a:buFont typeface="Arial"/>
              <a:buChar char="•"/>
            </a:pPr>
            <a:r>
              <a:rPr lang="en-GB" sz="1600" dirty="0">
                <a:latin typeface="+mn-lt"/>
              </a:rPr>
              <a:t>Network  </a:t>
            </a:r>
            <a:r>
              <a:rPr lang="en-GB" sz="1600" dirty="0" err="1">
                <a:latin typeface="+mn-lt"/>
              </a:rPr>
              <a:t>Infiniband</a:t>
            </a:r>
            <a:r>
              <a:rPr lang="en-GB" sz="1600" dirty="0">
                <a:latin typeface="+mn-lt"/>
              </a:rPr>
              <a:t>  FDR14 (fat tree)</a:t>
            </a:r>
          </a:p>
        </p:txBody>
      </p:sp>
      <p:pic>
        <p:nvPicPr>
          <p:cNvPr id="6" name="Grafik 5"/>
          <p:cNvPicPr>
            <a:picLocks noChangeAspect="1"/>
          </p:cNvPicPr>
          <p:nvPr/>
        </p:nvPicPr>
        <p:blipFill rotWithShape="1">
          <a:blip r:embed="rId3">
            <a:extLst>
              <a:ext uri="{28A0092B-C50C-407E-A947-70E740481C1C}">
                <a14:useLocalDpi xmlns:a14="http://schemas.microsoft.com/office/drawing/2010/main" val="0"/>
              </a:ext>
            </a:extLst>
          </a:blip>
          <a:srcRect t="29165" r="6190" b="31948"/>
          <a:stretch/>
        </p:blipFill>
        <p:spPr>
          <a:xfrm>
            <a:off x="4704938" y="1492915"/>
            <a:ext cx="4218209" cy="1014382"/>
          </a:xfrm>
          <a:prstGeom prst="rect">
            <a:avLst/>
          </a:prstGeom>
        </p:spPr>
      </p:pic>
      <p:pic>
        <p:nvPicPr>
          <p:cNvPr id="7" name="Grafik 6"/>
          <p:cNvPicPr>
            <a:picLocks noChangeAspect="1"/>
          </p:cNvPicPr>
          <p:nvPr/>
        </p:nvPicPr>
        <p:blipFill rotWithShape="1">
          <a:blip r:embed="rId4">
            <a:extLst>
              <a:ext uri="{28A0092B-C50C-407E-A947-70E740481C1C}">
                <a14:useLocalDpi xmlns:a14="http://schemas.microsoft.com/office/drawing/2010/main" val="0"/>
              </a:ext>
            </a:extLst>
          </a:blip>
          <a:srcRect l="2179" t="44530" b="20135"/>
          <a:stretch/>
        </p:blipFill>
        <p:spPr>
          <a:xfrm>
            <a:off x="152819" y="1492916"/>
            <a:ext cx="4481109" cy="986395"/>
          </a:xfrm>
          <a:prstGeom prst="rect">
            <a:avLst/>
          </a:prstGeom>
        </p:spPr>
      </p:pic>
      <p:sp>
        <p:nvSpPr>
          <p:cNvPr id="8" name="Textfeld 5"/>
          <p:cNvSpPr txBox="1"/>
          <p:nvPr/>
        </p:nvSpPr>
        <p:spPr>
          <a:xfrm>
            <a:off x="242340" y="5313562"/>
            <a:ext cx="7777062" cy="338544"/>
          </a:xfrm>
          <a:prstGeom prst="rect">
            <a:avLst/>
          </a:prstGeom>
          <a:solidFill>
            <a:schemeClr val="bg1">
              <a:alpha val="60000"/>
            </a:schemeClr>
          </a:solidFill>
        </p:spPr>
        <p:txBody>
          <a:bodyPr wrap="square" lIns="91430" tIns="45715" rIns="91430" bIns="45715" rtlCol="0">
            <a:spAutoFit/>
          </a:bodyPr>
          <a:lstStyle>
            <a:defPPr>
              <a:defRPr lang="de-DE"/>
            </a:defPPr>
            <a:lvl1pPr marL="0" algn="l" defTabSz="457148" rtl="0" eaLnBrk="1" latinLnBrk="0" hangingPunct="1">
              <a:defRPr sz="1800" kern="1200">
                <a:solidFill>
                  <a:schemeClr val="tx1"/>
                </a:solidFill>
                <a:latin typeface="+mn-lt"/>
                <a:ea typeface="+mn-ea"/>
                <a:cs typeface="+mn-cs"/>
              </a:defRPr>
            </a:lvl1pPr>
            <a:lvl2pPr marL="457148" algn="l" defTabSz="457148" rtl="0" eaLnBrk="1" latinLnBrk="0" hangingPunct="1">
              <a:defRPr sz="1800" kern="1200">
                <a:solidFill>
                  <a:schemeClr val="tx1"/>
                </a:solidFill>
                <a:latin typeface="+mn-lt"/>
                <a:ea typeface="+mn-ea"/>
                <a:cs typeface="+mn-cs"/>
              </a:defRPr>
            </a:lvl2pPr>
            <a:lvl3pPr marL="914296" algn="l" defTabSz="457148" rtl="0" eaLnBrk="1" latinLnBrk="0" hangingPunct="1">
              <a:defRPr sz="1800" kern="1200">
                <a:solidFill>
                  <a:schemeClr val="tx1"/>
                </a:solidFill>
                <a:latin typeface="+mn-lt"/>
                <a:ea typeface="+mn-ea"/>
                <a:cs typeface="+mn-cs"/>
              </a:defRPr>
            </a:lvl3pPr>
            <a:lvl4pPr marL="1371444" algn="l" defTabSz="457148" rtl="0" eaLnBrk="1" latinLnBrk="0" hangingPunct="1">
              <a:defRPr sz="1800" kern="1200">
                <a:solidFill>
                  <a:schemeClr val="tx1"/>
                </a:solidFill>
                <a:latin typeface="+mn-lt"/>
                <a:ea typeface="+mn-ea"/>
                <a:cs typeface="+mn-cs"/>
              </a:defRPr>
            </a:lvl4pPr>
            <a:lvl5pPr marL="1828592" algn="l" defTabSz="457148" rtl="0" eaLnBrk="1" latinLnBrk="0" hangingPunct="1">
              <a:defRPr sz="1800" kern="1200">
                <a:solidFill>
                  <a:schemeClr val="tx1"/>
                </a:solidFill>
                <a:latin typeface="+mn-lt"/>
                <a:ea typeface="+mn-ea"/>
                <a:cs typeface="+mn-cs"/>
              </a:defRPr>
            </a:lvl5pPr>
            <a:lvl6pPr marL="2285740" algn="l" defTabSz="457148" rtl="0" eaLnBrk="1" latinLnBrk="0" hangingPunct="1">
              <a:defRPr sz="1800" kern="1200">
                <a:solidFill>
                  <a:schemeClr val="tx1"/>
                </a:solidFill>
                <a:latin typeface="+mn-lt"/>
                <a:ea typeface="+mn-ea"/>
                <a:cs typeface="+mn-cs"/>
              </a:defRPr>
            </a:lvl6pPr>
            <a:lvl7pPr marL="2742888" algn="l" defTabSz="457148" rtl="0" eaLnBrk="1" latinLnBrk="0" hangingPunct="1">
              <a:defRPr sz="1800" kern="1200">
                <a:solidFill>
                  <a:schemeClr val="tx1"/>
                </a:solidFill>
                <a:latin typeface="+mn-lt"/>
                <a:ea typeface="+mn-ea"/>
                <a:cs typeface="+mn-cs"/>
              </a:defRPr>
            </a:lvl7pPr>
            <a:lvl8pPr marL="3200036" algn="l" defTabSz="457148" rtl="0" eaLnBrk="1" latinLnBrk="0" hangingPunct="1">
              <a:defRPr sz="1800" kern="1200">
                <a:solidFill>
                  <a:schemeClr val="tx1"/>
                </a:solidFill>
                <a:latin typeface="+mn-lt"/>
                <a:ea typeface="+mn-ea"/>
                <a:cs typeface="+mn-cs"/>
              </a:defRPr>
            </a:lvl8pPr>
            <a:lvl9pPr marL="3657184" algn="l" defTabSz="457148" rtl="0" eaLnBrk="1" latinLnBrk="0" hangingPunct="1">
              <a:defRPr sz="1800" kern="1200">
                <a:solidFill>
                  <a:schemeClr val="tx1"/>
                </a:solidFill>
                <a:latin typeface="+mn-lt"/>
                <a:ea typeface="+mn-ea"/>
                <a:cs typeface="+mn-cs"/>
              </a:defRPr>
            </a:lvl9pPr>
          </a:lstStyle>
          <a:p>
            <a:endParaRPr lang="en-GB" sz="1600" dirty="0"/>
          </a:p>
        </p:txBody>
      </p:sp>
      <p:sp>
        <p:nvSpPr>
          <p:cNvPr id="9" name="Textfeld 5"/>
          <p:cNvSpPr txBox="1"/>
          <p:nvPr/>
        </p:nvSpPr>
        <p:spPr>
          <a:xfrm>
            <a:off x="242339" y="5274879"/>
            <a:ext cx="8680807" cy="1169541"/>
          </a:xfrm>
          <a:prstGeom prst="rect">
            <a:avLst/>
          </a:prstGeom>
          <a:solidFill>
            <a:schemeClr val="bg1">
              <a:alpha val="0"/>
            </a:schemeClr>
          </a:solidFill>
        </p:spPr>
        <p:txBody>
          <a:bodyPr wrap="square" lIns="91430" tIns="45715" rIns="91430" bIns="45715" rtlCol="0">
            <a:spAutoFit/>
          </a:bodyPr>
          <a:lstStyle>
            <a:defPPr>
              <a:defRPr lang="de-DE"/>
            </a:defPPr>
            <a:lvl1pPr marL="0" algn="l" defTabSz="457148" rtl="0" eaLnBrk="1" latinLnBrk="0" hangingPunct="1">
              <a:defRPr sz="1800" kern="1200">
                <a:solidFill>
                  <a:schemeClr val="tx1"/>
                </a:solidFill>
                <a:latin typeface="+mn-lt"/>
                <a:ea typeface="+mn-ea"/>
                <a:cs typeface="+mn-cs"/>
              </a:defRPr>
            </a:lvl1pPr>
            <a:lvl2pPr marL="457148" algn="l" defTabSz="457148" rtl="0" eaLnBrk="1" latinLnBrk="0" hangingPunct="1">
              <a:defRPr sz="1800" kern="1200">
                <a:solidFill>
                  <a:schemeClr val="tx1"/>
                </a:solidFill>
                <a:latin typeface="+mn-lt"/>
                <a:ea typeface="+mn-ea"/>
                <a:cs typeface="+mn-cs"/>
              </a:defRPr>
            </a:lvl2pPr>
            <a:lvl3pPr marL="914296" algn="l" defTabSz="457148" rtl="0" eaLnBrk="1" latinLnBrk="0" hangingPunct="1">
              <a:defRPr sz="1800" kern="1200">
                <a:solidFill>
                  <a:schemeClr val="tx1"/>
                </a:solidFill>
                <a:latin typeface="+mn-lt"/>
                <a:ea typeface="+mn-ea"/>
                <a:cs typeface="+mn-cs"/>
              </a:defRPr>
            </a:lvl3pPr>
            <a:lvl4pPr marL="1371444" algn="l" defTabSz="457148" rtl="0" eaLnBrk="1" latinLnBrk="0" hangingPunct="1">
              <a:defRPr sz="1800" kern="1200">
                <a:solidFill>
                  <a:schemeClr val="tx1"/>
                </a:solidFill>
                <a:latin typeface="+mn-lt"/>
                <a:ea typeface="+mn-ea"/>
                <a:cs typeface="+mn-cs"/>
              </a:defRPr>
            </a:lvl4pPr>
            <a:lvl5pPr marL="1828592" algn="l" defTabSz="457148" rtl="0" eaLnBrk="1" latinLnBrk="0" hangingPunct="1">
              <a:defRPr sz="1800" kern="1200">
                <a:solidFill>
                  <a:schemeClr val="tx1"/>
                </a:solidFill>
                <a:latin typeface="+mn-lt"/>
                <a:ea typeface="+mn-ea"/>
                <a:cs typeface="+mn-cs"/>
              </a:defRPr>
            </a:lvl5pPr>
            <a:lvl6pPr marL="2285740" algn="l" defTabSz="457148" rtl="0" eaLnBrk="1" latinLnBrk="0" hangingPunct="1">
              <a:defRPr sz="1800" kern="1200">
                <a:solidFill>
                  <a:schemeClr val="tx1"/>
                </a:solidFill>
                <a:latin typeface="+mn-lt"/>
                <a:ea typeface="+mn-ea"/>
                <a:cs typeface="+mn-cs"/>
              </a:defRPr>
            </a:lvl6pPr>
            <a:lvl7pPr marL="2742888" algn="l" defTabSz="457148" rtl="0" eaLnBrk="1" latinLnBrk="0" hangingPunct="1">
              <a:defRPr sz="1800" kern="1200">
                <a:solidFill>
                  <a:schemeClr val="tx1"/>
                </a:solidFill>
                <a:latin typeface="+mn-lt"/>
                <a:ea typeface="+mn-ea"/>
                <a:cs typeface="+mn-cs"/>
              </a:defRPr>
            </a:lvl7pPr>
            <a:lvl8pPr marL="3200036" algn="l" defTabSz="457148" rtl="0" eaLnBrk="1" latinLnBrk="0" hangingPunct="1">
              <a:defRPr sz="1800" kern="1200">
                <a:solidFill>
                  <a:schemeClr val="tx1"/>
                </a:solidFill>
                <a:latin typeface="+mn-lt"/>
                <a:ea typeface="+mn-ea"/>
                <a:cs typeface="+mn-cs"/>
              </a:defRPr>
            </a:lvl8pPr>
            <a:lvl9pPr marL="3657184" algn="l" defTabSz="457148" rtl="0" eaLnBrk="1" latinLnBrk="0" hangingPunct="1">
              <a:defRPr sz="1800" kern="1200">
                <a:solidFill>
                  <a:schemeClr val="tx1"/>
                </a:solidFill>
                <a:latin typeface="+mn-lt"/>
                <a:ea typeface="+mn-ea"/>
                <a:cs typeface="+mn-cs"/>
              </a:defRPr>
            </a:lvl9pPr>
          </a:lstStyle>
          <a:p>
            <a:pPr algn="ctr"/>
            <a:r>
              <a:rPr lang="en-GB" dirty="0" smtClean="0"/>
              <a:t>Common GPFS file systems with 10 PB and 5 PB usable storage size respectively</a:t>
            </a:r>
          </a:p>
          <a:p>
            <a:pPr algn="ctr"/>
            <a:r>
              <a:rPr lang="en-GB" dirty="0" smtClean="0"/>
              <a:t>Common programming environment</a:t>
            </a:r>
            <a:endParaRPr lang="en-GB" dirty="0"/>
          </a:p>
          <a:p>
            <a:pPr algn="ctr"/>
            <a:r>
              <a:rPr lang="en-GB" dirty="0"/>
              <a:t>Direct warm-water cooled system technology</a:t>
            </a:r>
          </a:p>
          <a:p>
            <a:pPr algn="ctr"/>
            <a:endParaRPr lang="en-GB" sz="1600" dirty="0"/>
          </a:p>
        </p:txBody>
      </p:sp>
      <p:sp>
        <p:nvSpPr>
          <p:cNvPr id="10" name="Textfeld 9"/>
          <p:cNvSpPr txBox="1"/>
          <p:nvPr/>
        </p:nvSpPr>
        <p:spPr>
          <a:xfrm>
            <a:off x="384458" y="2695628"/>
            <a:ext cx="3913605" cy="2339092"/>
          </a:xfrm>
          <a:prstGeom prst="rect">
            <a:avLst/>
          </a:prstGeom>
          <a:solidFill>
            <a:schemeClr val="bg1">
              <a:alpha val="0"/>
            </a:schemeClr>
          </a:solidFill>
        </p:spPr>
        <p:txBody>
          <a:bodyPr wrap="square" lIns="91430" tIns="45715" rIns="91430" bIns="45715" rtlCol="0">
            <a:spAutoFit/>
          </a:bodyPr>
          <a:lstStyle/>
          <a:p>
            <a:r>
              <a:rPr lang="en-GB" dirty="0" smtClean="0">
                <a:latin typeface="+mn-lt"/>
              </a:rPr>
              <a:t>Phase 1 (IBM System x </a:t>
            </a:r>
            <a:r>
              <a:rPr lang="en-GB" dirty="0" err="1" smtClean="0">
                <a:latin typeface="+mn-lt"/>
              </a:rPr>
              <a:t>iDataPlex</a:t>
            </a:r>
            <a:r>
              <a:rPr lang="en-GB" dirty="0" smtClean="0">
                <a:latin typeface="+mn-lt"/>
              </a:rPr>
              <a:t>):</a:t>
            </a:r>
          </a:p>
          <a:p>
            <a:pPr marL="285717" indent="-285717">
              <a:buFont typeface="Arial"/>
              <a:buChar char="•"/>
            </a:pPr>
            <a:endParaRPr lang="en-GB" sz="1600" dirty="0" smtClean="0">
              <a:latin typeface="+mn-lt"/>
            </a:endParaRPr>
          </a:p>
          <a:p>
            <a:pPr marL="285717" indent="-285717">
              <a:buFont typeface="Arial"/>
              <a:buChar char="•"/>
            </a:pPr>
            <a:r>
              <a:rPr lang="en-GB" sz="1600" dirty="0" smtClean="0">
                <a:latin typeface="+mn-lt"/>
              </a:rPr>
              <a:t>3.2 </a:t>
            </a:r>
            <a:r>
              <a:rPr lang="en-GB" sz="1600" dirty="0" err="1" smtClean="0">
                <a:latin typeface="+mn-lt"/>
              </a:rPr>
              <a:t>PFlops</a:t>
            </a:r>
            <a:r>
              <a:rPr lang="en-GB" sz="1600" dirty="0" smtClean="0">
                <a:latin typeface="+mn-lt"/>
              </a:rPr>
              <a:t> peak performance</a:t>
            </a:r>
          </a:p>
          <a:p>
            <a:pPr marL="285717" indent="-285717">
              <a:buFont typeface="Arial"/>
              <a:buChar char="•"/>
            </a:pPr>
            <a:r>
              <a:rPr lang="en-GB" sz="1600" dirty="0" smtClean="0">
                <a:latin typeface="+mn-lt"/>
              </a:rPr>
              <a:t>9216 IBM </a:t>
            </a:r>
            <a:r>
              <a:rPr lang="en-GB" sz="1600" dirty="0" err="1" smtClean="0">
                <a:latin typeface="+mn-lt"/>
              </a:rPr>
              <a:t>iDataPlex</a:t>
            </a:r>
            <a:r>
              <a:rPr lang="en-GB" sz="1600" dirty="0" smtClean="0">
                <a:latin typeface="+mn-lt"/>
              </a:rPr>
              <a:t> dx360M4 nodes in 18 compute node islands</a:t>
            </a:r>
          </a:p>
          <a:p>
            <a:pPr marL="285717" indent="-285717">
              <a:buFont typeface="Arial"/>
              <a:buChar char="•"/>
            </a:pPr>
            <a:r>
              <a:rPr lang="en-GB" sz="1600" dirty="0" smtClean="0">
                <a:latin typeface="+mn-lt"/>
              </a:rPr>
              <a:t>2 Intel Xeon E5-2680 processors and 32 GB of memory per compute node</a:t>
            </a:r>
          </a:p>
          <a:p>
            <a:pPr marL="285717" indent="-285717">
              <a:buFont typeface="Arial"/>
              <a:buChar char="•"/>
            </a:pPr>
            <a:r>
              <a:rPr lang="en-GB" sz="1600" dirty="0">
                <a:latin typeface="+mn-lt"/>
              </a:rPr>
              <a:t>147,456 compute cores</a:t>
            </a:r>
          </a:p>
          <a:p>
            <a:pPr marL="285717" indent="-285717">
              <a:buFont typeface="Arial"/>
              <a:buChar char="•"/>
            </a:pPr>
            <a:r>
              <a:rPr lang="en-GB" sz="1600" dirty="0">
                <a:latin typeface="+mn-lt"/>
              </a:rPr>
              <a:t>Network  </a:t>
            </a:r>
            <a:r>
              <a:rPr lang="en-GB" sz="1600" dirty="0" err="1">
                <a:latin typeface="+mn-lt"/>
              </a:rPr>
              <a:t>Infiniband</a:t>
            </a:r>
            <a:r>
              <a:rPr lang="en-GB" sz="1600" dirty="0">
                <a:latin typeface="+mn-lt"/>
              </a:rPr>
              <a:t>  FDR10 (fat tree)</a:t>
            </a:r>
          </a:p>
        </p:txBody>
      </p:sp>
      <p:sp>
        <p:nvSpPr>
          <p:cNvPr id="11" name="Datumsplatzhalter 10"/>
          <p:cNvSpPr>
            <a:spLocks noGrp="1"/>
          </p:cNvSpPr>
          <p:nvPr>
            <p:ph type="dt" sz="half" idx="10"/>
          </p:nvPr>
        </p:nvSpPr>
        <p:spPr/>
        <p:txBody>
          <a:bodyPr/>
          <a:lstStyle/>
          <a:p>
            <a:pPr>
              <a:defRPr/>
            </a:pPr>
            <a:r>
              <a:rPr lang="de-DE" smtClean="0"/>
              <a:t>D. Kranzlmüller</a:t>
            </a:r>
            <a:endParaRPr lang="de-DE"/>
          </a:p>
        </p:txBody>
      </p:sp>
      <p:sp>
        <p:nvSpPr>
          <p:cNvPr id="12" name="Fußzeilenplatzhalter 11"/>
          <p:cNvSpPr>
            <a:spLocks noGrp="1"/>
          </p:cNvSpPr>
          <p:nvPr>
            <p:ph type="ftr" sz="quarter" idx="11"/>
          </p:nvPr>
        </p:nvSpPr>
        <p:spPr/>
        <p:txBody>
          <a:bodyPr/>
          <a:lstStyle/>
          <a:p>
            <a:pPr>
              <a:defRPr/>
            </a:pPr>
            <a:r>
              <a:rPr lang="de-DE" smtClean="0"/>
              <a:t>HPC Summit 2017</a:t>
            </a:r>
            <a:endParaRPr lang="de-DE" dirty="0"/>
          </a:p>
        </p:txBody>
      </p:sp>
      <p:sp>
        <p:nvSpPr>
          <p:cNvPr id="13" name="Foliennummernplatzhalter 12"/>
          <p:cNvSpPr>
            <a:spLocks noGrp="1"/>
          </p:cNvSpPr>
          <p:nvPr>
            <p:ph type="sldNum" sz="quarter" idx="12"/>
          </p:nvPr>
        </p:nvSpPr>
        <p:spPr/>
        <p:txBody>
          <a:bodyPr/>
          <a:lstStyle/>
          <a:p>
            <a:pPr>
              <a:defRPr/>
            </a:pPr>
            <a:fld id="{A843B128-FA6A-3740-95B7-6AFDF4A8EEE5}" type="slidenum">
              <a:rPr lang="de-DE" smtClean="0"/>
              <a:pPr>
                <a:defRPr/>
              </a:pPr>
              <a:t>5</a:t>
            </a:fld>
            <a:endParaRPr lang="de-DE"/>
          </a:p>
        </p:txBody>
      </p:sp>
    </p:spTree>
    <p:extLst>
      <p:ext uri="{BB962C8B-B14F-4D97-AF65-F5344CB8AC3E}">
        <p14:creationId xmlns:p14="http://schemas.microsoft.com/office/powerpoint/2010/main" val="133374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Molecular</a:t>
            </a:r>
            <a:r>
              <a:rPr lang="de-DE" dirty="0" smtClean="0"/>
              <a:t> Simulation </a:t>
            </a:r>
            <a:r>
              <a:rPr lang="de-DE" dirty="0" err="1" smtClean="0"/>
              <a:t>for</a:t>
            </a:r>
            <a:r>
              <a:rPr lang="de-DE" dirty="0" smtClean="0"/>
              <a:t> </a:t>
            </a:r>
            <a:r>
              <a:rPr lang="de-DE" dirty="0" err="1" smtClean="0"/>
              <a:t>Personalized</a:t>
            </a:r>
            <a:r>
              <a:rPr lang="de-DE" dirty="0" smtClean="0"/>
              <a:t> </a:t>
            </a:r>
            <a:r>
              <a:rPr lang="de-DE" dirty="0" err="1" smtClean="0"/>
              <a:t>Medicine</a:t>
            </a:r>
            <a:endParaRPr lang="de-DE" dirty="0"/>
          </a:p>
        </p:txBody>
      </p:sp>
      <p:sp>
        <p:nvSpPr>
          <p:cNvPr id="10" name="Inhaltsplatzhalter 9"/>
          <p:cNvSpPr>
            <a:spLocks noGrp="1"/>
          </p:cNvSpPr>
          <p:nvPr>
            <p:ph idx="1"/>
          </p:nvPr>
        </p:nvSpPr>
        <p:spPr/>
        <p:txBody>
          <a:bodyPr/>
          <a:lstStyle/>
          <a:p>
            <a:r>
              <a:rPr lang="de-DE" dirty="0" err="1" smtClean="0"/>
              <a:t>Running</a:t>
            </a:r>
            <a:r>
              <a:rPr lang="de-DE" dirty="0" smtClean="0"/>
              <a:t> </a:t>
            </a:r>
            <a:r>
              <a:rPr lang="de-DE" dirty="0"/>
              <a:t>on all </a:t>
            </a:r>
            <a:r>
              <a:rPr lang="de-DE" dirty="0" err="1"/>
              <a:t>cores</a:t>
            </a:r>
            <a:r>
              <a:rPr lang="de-DE" dirty="0"/>
              <a:t> </a:t>
            </a:r>
            <a:r>
              <a:rPr lang="de-DE" dirty="0" err="1" smtClean="0"/>
              <a:t>of</a:t>
            </a:r>
            <a:r>
              <a:rPr lang="de-DE" dirty="0" smtClean="0"/>
              <a:t> </a:t>
            </a:r>
            <a:r>
              <a:rPr lang="de-DE" dirty="0" err="1"/>
              <a:t>SuperMUC</a:t>
            </a:r>
            <a:r>
              <a:rPr lang="de-DE" dirty="0"/>
              <a:t> Phase1+2</a:t>
            </a:r>
          </a:p>
          <a:p>
            <a:endParaRPr lang="de-DE" dirty="0"/>
          </a:p>
          <a:p>
            <a:pPr marL="263776" indent="-263776">
              <a:buFont typeface="Arial" panose="020B0604020202020204" pitchFamily="34" charset="0"/>
              <a:buChar char="•"/>
            </a:pPr>
            <a:endParaRPr lang="de-DE" dirty="0" smtClean="0"/>
          </a:p>
          <a:p>
            <a:pPr marL="263776" indent="-263776">
              <a:buFont typeface="Arial" panose="020B0604020202020204" pitchFamily="34" charset="0"/>
              <a:buChar char="•"/>
            </a:pPr>
            <a:endParaRPr lang="de-DE" dirty="0"/>
          </a:p>
          <a:p>
            <a:pPr marL="263776" indent="-263776">
              <a:buFont typeface="Arial" panose="020B0604020202020204" pitchFamily="34" charset="0"/>
              <a:buChar char="•"/>
            </a:pPr>
            <a:endParaRPr lang="de-DE" dirty="0" smtClean="0"/>
          </a:p>
          <a:p>
            <a:pPr marL="263776" indent="-263776">
              <a:buFont typeface="Arial" panose="020B0604020202020204" pitchFamily="34" charset="0"/>
              <a:buChar char="•"/>
            </a:pPr>
            <a:endParaRPr lang="de-DE" dirty="0"/>
          </a:p>
          <a:p>
            <a:pPr marL="263776" indent="-263776">
              <a:buFont typeface="Arial" panose="020B0604020202020204" pitchFamily="34" charset="0"/>
              <a:buChar char="•"/>
            </a:pPr>
            <a:endParaRPr lang="de-DE" dirty="0" smtClean="0"/>
          </a:p>
          <a:p>
            <a:pPr marL="263776" indent="-263776">
              <a:buFont typeface="Arial" panose="020B0604020202020204" pitchFamily="34" charset="0"/>
              <a:buChar char="•"/>
            </a:pPr>
            <a:endParaRPr lang="de-DE" dirty="0"/>
          </a:p>
          <a:p>
            <a:pPr marL="263776" indent="-263776">
              <a:buFont typeface="Arial" panose="020B0604020202020204" pitchFamily="34" charset="0"/>
              <a:buChar char="•"/>
            </a:pPr>
            <a:endParaRPr lang="de-DE" dirty="0" smtClean="0"/>
          </a:p>
          <a:p>
            <a:endParaRPr lang="de-DE" dirty="0" smtClean="0"/>
          </a:p>
          <a:p>
            <a:r>
              <a:rPr lang="de-DE" dirty="0" smtClean="0"/>
              <a:t>Docking </a:t>
            </a:r>
            <a:r>
              <a:rPr lang="de-DE" dirty="0" err="1"/>
              <a:t>simulation</a:t>
            </a:r>
            <a:r>
              <a:rPr lang="de-DE" dirty="0"/>
              <a:t> </a:t>
            </a:r>
            <a:r>
              <a:rPr lang="de-DE" dirty="0" err="1"/>
              <a:t>of</a:t>
            </a:r>
            <a:r>
              <a:rPr lang="de-DE" dirty="0"/>
              <a:t> </a:t>
            </a:r>
            <a:r>
              <a:rPr lang="de-DE" dirty="0" err="1"/>
              <a:t>potentials</a:t>
            </a:r>
            <a:r>
              <a:rPr lang="de-DE" dirty="0"/>
              <a:t> </a:t>
            </a:r>
            <a:r>
              <a:rPr lang="de-DE" dirty="0" err="1"/>
              <a:t>drugs</a:t>
            </a:r>
            <a:r>
              <a:rPr lang="de-DE" dirty="0"/>
              <a:t> </a:t>
            </a:r>
            <a:r>
              <a:rPr lang="de-DE" dirty="0" err="1"/>
              <a:t>for</a:t>
            </a:r>
            <a:r>
              <a:rPr lang="de-DE" dirty="0"/>
              <a:t> </a:t>
            </a:r>
            <a:r>
              <a:rPr lang="de-DE" dirty="0" err="1"/>
              <a:t>breast</a:t>
            </a:r>
            <a:r>
              <a:rPr lang="de-DE" dirty="0"/>
              <a:t> </a:t>
            </a:r>
            <a:r>
              <a:rPr lang="de-DE" dirty="0" err="1"/>
              <a:t>cancer</a:t>
            </a:r>
            <a:endParaRPr lang="de-DE" dirty="0"/>
          </a:p>
          <a:p>
            <a:r>
              <a:rPr lang="de-DE" dirty="0"/>
              <a:t>37 </a:t>
            </a:r>
            <a:r>
              <a:rPr lang="de-DE" dirty="0" err="1"/>
              <a:t>hours</a:t>
            </a:r>
            <a:r>
              <a:rPr lang="de-DE" dirty="0"/>
              <a:t> total </a:t>
            </a:r>
            <a:r>
              <a:rPr lang="de-DE" dirty="0" err="1"/>
              <a:t>run</a:t>
            </a:r>
            <a:r>
              <a:rPr lang="de-DE" dirty="0"/>
              <a:t> time</a:t>
            </a:r>
          </a:p>
          <a:p>
            <a:r>
              <a:rPr lang="de-DE" dirty="0"/>
              <a:t>241,672 </a:t>
            </a:r>
            <a:r>
              <a:rPr lang="de-DE" dirty="0" err="1"/>
              <a:t>cores</a:t>
            </a:r>
            <a:endParaRPr lang="de-DE" dirty="0"/>
          </a:p>
          <a:p>
            <a:r>
              <a:rPr lang="de-DE" dirty="0" smtClean="0"/>
              <a:t>8.900.000 CPU </a:t>
            </a:r>
            <a:r>
              <a:rPr lang="de-DE" dirty="0" err="1" smtClean="0"/>
              <a:t>hours</a:t>
            </a:r>
            <a:r>
              <a:rPr lang="de-DE" dirty="0" smtClean="0"/>
              <a:t> </a:t>
            </a:r>
          </a:p>
          <a:p>
            <a:r>
              <a:rPr lang="de-DE" dirty="0" smtClean="0"/>
              <a:t>5 Terabytes </a:t>
            </a:r>
            <a:r>
              <a:rPr lang="de-DE" dirty="0" err="1" smtClean="0"/>
              <a:t>of</a:t>
            </a:r>
            <a:r>
              <a:rPr lang="de-DE" dirty="0" smtClean="0"/>
              <a:t> </a:t>
            </a:r>
            <a:r>
              <a:rPr lang="de-DE" dirty="0" err="1" smtClean="0"/>
              <a:t>data</a:t>
            </a:r>
            <a:r>
              <a:rPr lang="de-DE" dirty="0" smtClean="0"/>
              <a:t> </a:t>
            </a:r>
            <a:r>
              <a:rPr lang="de-DE" dirty="0" err="1" smtClean="0"/>
              <a:t>produced</a:t>
            </a:r>
            <a:endParaRPr lang="de-DE" dirty="0"/>
          </a:p>
        </p:txBody>
      </p:sp>
      <p:grpSp>
        <p:nvGrpSpPr>
          <p:cNvPr id="5" name="Group 12"/>
          <p:cNvGrpSpPr>
            <a:grpSpLocks noChangeAspect="1"/>
          </p:cNvGrpSpPr>
          <p:nvPr/>
        </p:nvGrpSpPr>
        <p:grpSpPr>
          <a:xfrm>
            <a:off x="1617459" y="1567204"/>
            <a:ext cx="5909083" cy="2699996"/>
            <a:chOff x="0" y="4447503"/>
            <a:chExt cx="4876800" cy="2414016"/>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7503"/>
              <a:ext cx="4876800" cy="2414016"/>
            </a:xfrm>
            <a:prstGeom prst="rect">
              <a:avLst/>
            </a:prstGeom>
          </p:spPr>
        </p:pic>
        <p:sp>
          <p:nvSpPr>
            <p:cNvPr id="9" name="TextBox 11"/>
            <p:cNvSpPr txBox="1"/>
            <p:nvPr/>
          </p:nvSpPr>
          <p:spPr>
            <a:xfrm>
              <a:off x="251553" y="6218857"/>
              <a:ext cx="1837030" cy="577872"/>
            </a:xfrm>
            <a:prstGeom prst="rect">
              <a:avLst/>
            </a:prstGeom>
            <a:noFill/>
            <a:ln w="19050">
              <a:solidFill>
                <a:srgbClr val="FFC000"/>
              </a:solidFill>
            </a:ln>
          </p:spPr>
          <p:txBody>
            <a:bodyPr wrap="square" lIns="33231" rIns="33231" rtlCol="0">
              <a:spAutoFit/>
            </a:bodyPr>
            <a:lstStyle/>
            <a:p>
              <a:pPr algn="ctr"/>
              <a:r>
                <a:rPr lang="en-GB" dirty="0" smtClean="0"/>
                <a:t>~100 target binding affinities</a:t>
              </a:r>
            </a:p>
          </p:txBody>
        </p:sp>
      </p:grpSp>
      <p:sp>
        <p:nvSpPr>
          <p:cNvPr id="11" name="Datumsplatzhalter 10"/>
          <p:cNvSpPr>
            <a:spLocks noGrp="1"/>
          </p:cNvSpPr>
          <p:nvPr>
            <p:ph type="dt" sz="half" idx="10"/>
          </p:nvPr>
        </p:nvSpPr>
        <p:spPr/>
        <p:txBody>
          <a:bodyPr/>
          <a:lstStyle/>
          <a:p>
            <a:pPr>
              <a:defRPr/>
            </a:pPr>
            <a:r>
              <a:rPr lang="de-DE" smtClean="0"/>
              <a:t>D. Kranzlmüller</a:t>
            </a:r>
            <a:endParaRPr lang="de-DE"/>
          </a:p>
        </p:txBody>
      </p:sp>
      <p:sp>
        <p:nvSpPr>
          <p:cNvPr id="12" name="Fußzeilenplatzhalter 11"/>
          <p:cNvSpPr>
            <a:spLocks noGrp="1"/>
          </p:cNvSpPr>
          <p:nvPr>
            <p:ph type="ftr" sz="quarter" idx="11"/>
          </p:nvPr>
        </p:nvSpPr>
        <p:spPr/>
        <p:txBody>
          <a:bodyPr/>
          <a:lstStyle/>
          <a:p>
            <a:pPr>
              <a:defRPr/>
            </a:pPr>
            <a:r>
              <a:rPr lang="de-DE" smtClean="0"/>
              <a:t>HPC Summit 2017</a:t>
            </a:r>
            <a:endParaRPr lang="de-DE" dirty="0"/>
          </a:p>
        </p:txBody>
      </p:sp>
      <p:sp>
        <p:nvSpPr>
          <p:cNvPr id="13" name="Foliennummernplatzhalter 12"/>
          <p:cNvSpPr>
            <a:spLocks noGrp="1"/>
          </p:cNvSpPr>
          <p:nvPr>
            <p:ph type="sldNum" sz="quarter" idx="12"/>
          </p:nvPr>
        </p:nvSpPr>
        <p:spPr/>
        <p:txBody>
          <a:bodyPr/>
          <a:lstStyle/>
          <a:p>
            <a:pPr>
              <a:defRPr/>
            </a:pPr>
            <a:fld id="{9A583443-9964-0C4C-B05A-10F8AC3B2528}" type="slidenum">
              <a:rPr lang="de-DE" smtClean="0"/>
              <a:pPr>
                <a:defRPr/>
              </a:pPr>
              <a:t>6</a:t>
            </a:fld>
            <a:endParaRPr lang="de-DE"/>
          </a:p>
        </p:txBody>
      </p:sp>
      <p:sp>
        <p:nvSpPr>
          <p:cNvPr id="14" name="Textfeld 13"/>
          <p:cNvSpPr txBox="1"/>
          <p:nvPr/>
        </p:nvSpPr>
        <p:spPr>
          <a:xfrm>
            <a:off x="5701557" y="5830669"/>
            <a:ext cx="3366243" cy="646331"/>
          </a:xfrm>
          <a:prstGeom prst="rect">
            <a:avLst/>
          </a:prstGeom>
          <a:noFill/>
        </p:spPr>
        <p:txBody>
          <a:bodyPr wrap="none" rtlCol="0">
            <a:spAutoFit/>
          </a:bodyPr>
          <a:lstStyle/>
          <a:p>
            <a:pPr algn="r"/>
            <a:r>
              <a:rPr lang="de-DE" smtClean="0"/>
              <a:t>EU </a:t>
            </a:r>
            <a:r>
              <a:rPr lang="de-DE" dirty="0" smtClean="0"/>
              <a:t>Projects COMPAT </a:t>
            </a:r>
            <a:r>
              <a:rPr lang="de-DE" dirty="0" err="1" smtClean="0"/>
              <a:t>and</a:t>
            </a:r>
            <a:r>
              <a:rPr lang="de-DE" dirty="0" smtClean="0"/>
              <a:t> MAPPER</a:t>
            </a:r>
          </a:p>
          <a:p>
            <a:pPr algn="r"/>
            <a:r>
              <a:rPr lang="de-DE" dirty="0">
                <a:hlinkClick r:id="rId3"/>
              </a:rPr>
              <a:t>http://</a:t>
            </a:r>
            <a:r>
              <a:rPr lang="de-DE" dirty="0" smtClean="0">
                <a:hlinkClick r:id="rId3"/>
              </a:rPr>
              <a:t>www.compat-project.eu</a:t>
            </a:r>
            <a:endParaRPr lang="de-DE" dirty="0"/>
          </a:p>
        </p:txBody>
      </p:sp>
    </p:spTree>
    <p:extLst>
      <p:ext uri="{BB962C8B-B14F-4D97-AF65-F5344CB8AC3E}">
        <p14:creationId xmlns:p14="http://schemas.microsoft.com/office/powerpoint/2010/main" val="116227298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p:cNvSpPr>
            <a:spLocks noGrp="1"/>
          </p:cNvSpPr>
          <p:nvPr>
            <p:ph type="title"/>
          </p:nvPr>
        </p:nvSpPr>
        <p:spPr/>
        <p:txBody>
          <a:bodyPr/>
          <a:lstStyle/>
          <a:p>
            <a:pPr>
              <a:defRPr/>
            </a:pPr>
            <a:r>
              <a:rPr lang="en-US">
                <a:latin typeface="Calibri" charset="0"/>
                <a:cs typeface="+mj-cs"/>
              </a:rPr>
              <a:t>Leibniz Supercomputing Centre</a:t>
            </a:r>
            <a:br>
              <a:rPr lang="en-US">
                <a:latin typeface="Calibri" charset="0"/>
                <a:cs typeface="+mj-cs"/>
              </a:rPr>
            </a:br>
            <a:r>
              <a:rPr lang="en-US" sz="2000">
                <a:latin typeface="Calibri" charset="0"/>
                <a:cs typeface="+mj-cs"/>
              </a:rPr>
              <a:t>of the Bavarian Academy of Sciences and Humanities</a:t>
            </a:r>
            <a:endParaRPr lang="en-US">
              <a:latin typeface="Calibri" charset="0"/>
              <a:cs typeface="+mj-cs"/>
            </a:endParaRPr>
          </a:p>
        </p:txBody>
      </p:sp>
      <p:sp>
        <p:nvSpPr>
          <p:cNvPr id="26626" name="Datumsplatzhalter 3"/>
          <p:cNvSpPr>
            <a:spLocks noGrp="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de-DE" sz="1200" smtClean="0">
                <a:solidFill>
                  <a:srgbClr val="898989"/>
                </a:solidFill>
              </a:rPr>
              <a:t>D. Kranzlmüller</a:t>
            </a:r>
            <a:endParaRPr lang="de-DE" sz="1200">
              <a:solidFill>
                <a:srgbClr val="898989"/>
              </a:solidFill>
            </a:endParaRPr>
          </a:p>
        </p:txBody>
      </p:sp>
      <p:sp>
        <p:nvSpPr>
          <p:cNvPr id="5" name="Fußzeilenplatzhalter 4"/>
          <p:cNvSpPr>
            <a:spLocks noGrp="1"/>
          </p:cNvSpPr>
          <p:nvPr>
            <p:ph type="ftr" sz="quarter" idx="11"/>
          </p:nvPr>
        </p:nvSpPr>
        <p:spPr/>
        <p:txBody>
          <a:bodyPr/>
          <a:lstStyle/>
          <a:p>
            <a:pPr>
              <a:defRPr/>
            </a:pPr>
            <a:r>
              <a:rPr lang="de-DE" smtClean="0"/>
              <a:t>HPC Summit 2017</a:t>
            </a:r>
            <a:endParaRPr lang="de-DE" dirty="0"/>
          </a:p>
        </p:txBody>
      </p:sp>
      <p:sp>
        <p:nvSpPr>
          <p:cNvPr id="26628" name="Foliennummernplatzhalt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6D10D8AE-6ECA-2F41-BD6A-7FC82FEC2EEF}" type="slidenum">
              <a:rPr lang="de-DE" sz="1200">
                <a:solidFill>
                  <a:srgbClr val="898989"/>
                </a:solidFill>
              </a:rPr>
              <a:pPr/>
              <a:t>7</a:t>
            </a:fld>
            <a:endParaRPr lang="de-DE" sz="1200">
              <a:solidFill>
                <a:srgbClr val="898989"/>
              </a:solidFill>
            </a:endParaRPr>
          </a:p>
        </p:txBody>
      </p:sp>
      <p:pic>
        <p:nvPicPr>
          <p:cNvPr id="194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0" y="1147763"/>
            <a:ext cx="8255000" cy="4943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6635" name="Picture 9" descr="logo-bad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9700" y="101600"/>
            <a:ext cx="606425" cy="582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feld 1"/>
          <p:cNvSpPr txBox="1"/>
          <p:nvPr/>
        </p:nvSpPr>
        <p:spPr>
          <a:xfrm>
            <a:off x="139700" y="963613"/>
            <a:ext cx="3594100" cy="1200329"/>
          </a:xfrm>
          <a:prstGeom prst="rect">
            <a:avLst/>
          </a:prstGeom>
          <a:solidFill>
            <a:schemeClr val="bg1">
              <a:lumMod val="65000"/>
            </a:schemeClr>
          </a:solidFill>
        </p:spPr>
        <p:txBody>
          <a:bodyPr>
            <a:spAutoFit/>
          </a:bodyPr>
          <a:lstStyle/>
          <a:p>
            <a:pPr>
              <a:defRPr/>
            </a:pPr>
            <a:r>
              <a:rPr lang="en-US" dirty="0">
                <a:latin typeface="Calibri" pitchFamily="34" charset="0"/>
                <a:ea typeface="+mn-ea"/>
                <a:cs typeface="+mn-cs"/>
              </a:rPr>
              <a:t>With </a:t>
            </a:r>
            <a:r>
              <a:rPr lang="en-US" dirty="0" smtClean="0">
                <a:latin typeface="Calibri" pitchFamily="34" charset="0"/>
                <a:ea typeface="+mn-ea"/>
                <a:cs typeface="+mn-cs"/>
              </a:rPr>
              <a:t>approx. 250 employees</a:t>
            </a:r>
            <a:endParaRPr lang="en-US" dirty="0">
              <a:latin typeface="Calibri" pitchFamily="34" charset="0"/>
              <a:ea typeface="+mn-ea"/>
              <a:cs typeface="+mn-cs"/>
            </a:endParaRPr>
          </a:p>
          <a:p>
            <a:pPr>
              <a:defRPr/>
            </a:pPr>
            <a:r>
              <a:rPr lang="en-US" dirty="0">
                <a:latin typeface="Calibri" pitchFamily="34" charset="0"/>
                <a:ea typeface="+mn-ea"/>
                <a:cs typeface="+mn-cs"/>
              </a:rPr>
              <a:t>for more than </a:t>
            </a:r>
            <a:r>
              <a:rPr lang="en-US" dirty="0" smtClean="0">
                <a:latin typeface="Calibri" pitchFamily="34" charset="0"/>
                <a:ea typeface="+mn-ea"/>
                <a:cs typeface="+mn-cs"/>
              </a:rPr>
              <a:t>100.000 </a:t>
            </a:r>
            <a:r>
              <a:rPr lang="en-US" dirty="0">
                <a:latin typeface="Calibri" pitchFamily="34" charset="0"/>
                <a:ea typeface="+mn-ea"/>
                <a:cs typeface="+mn-cs"/>
              </a:rPr>
              <a:t>students and</a:t>
            </a:r>
          </a:p>
          <a:p>
            <a:pPr>
              <a:defRPr/>
            </a:pPr>
            <a:r>
              <a:rPr lang="en-US" dirty="0">
                <a:latin typeface="Calibri" pitchFamily="34" charset="0"/>
                <a:ea typeface="+mn-ea"/>
                <a:cs typeface="+mn-cs"/>
              </a:rPr>
              <a:t>for more than 30.000 employees </a:t>
            </a:r>
          </a:p>
          <a:p>
            <a:pPr>
              <a:defRPr/>
            </a:pPr>
            <a:r>
              <a:rPr lang="en-US" dirty="0">
                <a:latin typeface="Calibri" pitchFamily="34" charset="0"/>
                <a:ea typeface="+mn-ea"/>
                <a:cs typeface="+mn-cs"/>
              </a:rPr>
              <a:t>including 8.500 scientists</a:t>
            </a:r>
          </a:p>
        </p:txBody>
      </p:sp>
      <p:sp>
        <p:nvSpPr>
          <p:cNvPr id="15" name="Textfeld 14"/>
          <p:cNvSpPr txBox="1"/>
          <p:nvPr/>
        </p:nvSpPr>
        <p:spPr>
          <a:xfrm>
            <a:off x="1066800" y="4800600"/>
            <a:ext cx="7010400" cy="1200329"/>
          </a:xfrm>
          <a:prstGeom prst="rect">
            <a:avLst/>
          </a:prstGeom>
          <a:solidFill>
            <a:schemeClr val="bg1">
              <a:lumMod val="65000"/>
            </a:schemeClr>
          </a:solidFill>
        </p:spPr>
        <p:txBody>
          <a:bodyPr wrap="square">
            <a:spAutoFit/>
          </a:bodyPr>
          <a:lstStyle/>
          <a:p>
            <a:pPr marL="285750" indent="-285750" algn="ctr">
              <a:buFont typeface="Arial"/>
              <a:buChar char="•"/>
              <a:defRPr/>
            </a:pPr>
            <a:r>
              <a:rPr lang="en-US" dirty="0"/>
              <a:t>European Supercomputing Centre</a:t>
            </a:r>
          </a:p>
          <a:p>
            <a:pPr marL="285750" indent="-285750" algn="ctr">
              <a:buFont typeface="Arial"/>
              <a:buChar char="•"/>
              <a:defRPr/>
            </a:pPr>
            <a:r>
              <a:rPr lang="en-US" dirty="0">
                <a:latin typeface="Calibri" pitchFamily="34" charset="0"/>
              </a:rPr>
              <a:t>National</a:t>
            </a:r>
            <a:r>
              <a:rPr lang="en-US" dirty="0"/>
              <a:t> Supercomputing </a:t>
            </a:r>
            <a:r>
              <a:rPr lang="en-US" dirty="0" smtClean="0"/>
              <a:t>Centre</a:t>
            </a:r>
            <a:endParaRPr lang="en-US" dirty="0"/>
          </a:p>
          <a:p>
            <a:pPr marL="285750" indent="-285750" algn="ctr">
              <a:buFont typeface="Arial"/>
              <a:buChar char="•"/>
              <a:defRPr/>
            </a:pPr>
            <a:r>
              <a:rPr lang="en-US" dirty="0"/>
              <a:t>Regional Computer </a:t>
            </a:r>
            <a:r>
              <a:rPr lang="en-US" dirty="0" smtClean="0"/>
              <a:t>Centre </a:t>
            </a:r>
            <a:r>
              <a:rPr lang="en-US" dirty="0"/>
              <a:t>for all </a:t>
            </a:r>
            <a:r>
              <a:rPr lang="en-US" dirty="0" smtClean="0"/>
              <a:t>Bavarian </a:t>
            </a:r>
            <a:r>
              <a:rPr lang="en-US" dirty="0"/>
              <a:t>Universities</a:t>
            </a:r>
          </a:p>
          <a:p>
            <a:pPr marL="285750" indent="-285750" algn="ctr">
              <a:buFont typeface="Arial"/>
              <a:buChar char="•"/>
              <a:defRPr/>
            </a:pPr>
            <a:r>
              <a:rPr lang="en-US" dirty="0"/>
              <a:t>Computer Centre for all Munich Universities</a:t>
            </a:r>
          </a:p>
        </p:txBody>
      </p:sp>
      <p:sp>
        <p:nvSpPr>
          <p:cNvPr id="3" name="Textfeld 2"/>
          <p:cNvSpPr txBox="1"/>
          <p:nvPr/>
        </p:nvSpPr>
        <p:spPr>
          <a:xfrm>
            <a:off x="7467600" y="6019800"/>
            <a:ext cx="1262410" cy="276999"/>
          </a:xfrm>
          <a:prstGeom prst="rect">
            <a:avLst/>
          </a:prstGeom>
          <a:noFill/>
        </p:spPr>
        <p:txBody>
          <a:bodyPr wrap="none" rtlCol="0">
            <a:spAutoFit/>
          </a:bodyPr>
          <a:lstStyle/>
          <a:p>
            <a:r>
              <a:rPr lang="de-DE" sz="1200" dirty="0" err="1" smtClean="0">
                <a:solidFill>
                  <a:schemeClr val="bg1">
                    <a:lumMod val="65000"/>
                  </a:schemeClr>
                </a:solidFill>
              </a:rPr>
              <a:t>Photo</a:t>
            </a:r>
            <a:r>
              <a:rPr lang="de-DE" sz="1200" dirty="0" smtClean="0">
                <a:solidFill>
                  <a:schemeClr val="bg1">
                    <a:lumMod val="65000"/>
                  </a:schemeClr>
                </a:solidFill>
              </a:rPr>
              <a:t>: Ernst Graf</a:t>
            </a:r>
            <a:endParaRPr lang="de-DE" sz="1200" dirty="0">
              <a:solidFill>
                <a:schemeClr val="bg1">
                  <a:lumMod val="65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5">
                                            <p:txEl>
                                              <p:pRg st="3" end="3"/>
                                            </p:txEl>
                                          </p:spTgt>
                                        </p:tgtEl>
                                        <p:attrNameLst>
                                          <p:attrName>style.visibility</p:attrName>
                                        </p:attrNameLst>
                                      </p:cBhvr>
                                      <p:to>
                                        <p:strVal val="visible"/>
                                      </p:to>
                                    </p:set>
                                    <p:animEffect transition="in" filter="fade">
                                      <p:cBhvr>
                                        <p:cTn id="16" dur="500"/>
                                        <p:tgtEl>
                                          <p:spTgt spid="1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500"/>
                                        <p:tgtEl>
                                          <p:spTgt spid="1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xEl>
                                              <p:pRg st="1" end="1"/>
                                            </p:txEl>
                                          </p:spTgt>
                                        </p:tgtEl>
                                        <p:attrNameLst>
                                          <p:attrName>style.visibility</p:attrName>
                                        </p:attrNameLst>
                                      </p:cBhvr>
                                      <p:to>
                                        <p:strVal val="visible"/>
                                      </p:to>
                                    </p:set>
                                    <p:animEffect transition="in" filter="fade">
                                      <p:cBhvr>
                                        <p:cTn id="26" dur="500"/>
                                        <p:tgtEl>
                                          <p:spTgt spid="1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fade">
                                      <p:cBhvr>
                                        <p:cTn id="3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3">
            <a:extLst>
              <a:ext uri="{28A0092B-C50C-407E-A947-70E740481C1C}">
                <a14:useLocalDpi xmlns:a14="http://schemas.microsoft.com/office/drawing/2010/main" val="0"/>
              </a:ext>
            </a:extLst>
          </a:blip>
          <a:srcRect l="4715" t="-327" r="13459" b="327"/>
          <a:stretch/>
        </p:blipFill>
        <p:spPr>
          <a:xfrm>
            <a:off x="5185155" y="3697158"/>
            <a:ext cx="3619292" cy="2454029"/>
          </a:xfrm>
          <a:prstGeom prst="rect">
            <a:avLst/>
          </a:prstGeom>
          <a:ln w="9525">
            <a:solidFill>
              <a:srgbClr val="A6A6A6"/>
            </a:solidFill>
          </a:ln>
        </p:spPr>
      </p:pic>
      <p:sp>
        <p:nvSpPr>
          <p:cNvPr id="10242" name="Titel 8"/>
          <p:cNvSpPr>
            <a:spLocks noGrp="1"/>
          </p:cNvSpPr>
          <p:nvPr>
            <p:ph type="title"/>
          </p:nvPr>
        </p:nvSpPr>
        <p:spPr/>
        <p:txBody>
          <a:bodyPr/>
          <a:lstStyle/>
          <a:p>
            <a:r>
              <a:rPr lang="en-GB" dirty="0">
                <a:latin typeface="Arial" charset="0"/>
                <a:cs typeface="Arial" charset="0"/>
              </a:rPr>
              <a:t>LRZ as IT Competence Centre: 		</a:t>
            </a:r>
            <a:r>
              <a:rPr lang="en-GB" dirty="0" smtClean="0">
                <a:latin typeface="Arial" charset="0"/>
                <a:cs typeface="Arial" charset="0"/>
              </a:rPr>
              <a:t> </a:t>
            </a:r>
            <a:r>
              <a:rPr lang="en-GB" dirty="0">
                <a:latin typeface="Arial" charset="0"/>
                <a:cs typeface="Arial" charset="0"/>
              </a:rPr>
              <a:t/>
            </a:r>
            <a:br>
              <a:rPr lang="en-GB" dirty="0">
                <a:latin typeface="Arial" charset="0"/>
                <a:cs typeface="Arial" charset="0"/>
              </a:rPr>
            </a:br>
            <a:r>
              <a:rPr lang="en-GB" sz="2000" dirty="0">
                <a:latin typeface="Arial" charset="0"/>
                <a:cs typeface="Arial" charset="0"/>
              </a:rPr>
              <a:t>Providing Comprehensive IT Services for Science</a:t>
            </a:r>
          </a:p>
        </p:txBody>
      </p:sp>
      <p:pic>
        <p:nvPicPr>
          <p:cNvPr id="7" name="Picture 6" descr="IMG_6410 cop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4215" y="3696265"/>
            <a:ext cx="3720566" cy="2454029"/>
          </a:xfrm>
          <a:prstGeom prst="rect">
            <a:avLst/>
          </a:prstGeom>
          <a:ln>
            <a:solidFill>
              <a:srgbClr val="A6A6A6"/>
            </a:solidFill>
          </a:ln>
          <a:effectLst>
            <a:glow>
              <a:schemeClr val="bg1">
                <a:alpha val="75000"/>
              </a:schemeClr>
            </a:glow>
          </a:effectLst>
        </p:spPr>
      </p:pic>
      <p:sp>
        <p:nvSpPr>
          <p:cNvPr id="12" name="TextBox 11"/>
          <p:cNvSpPr txBox="1"/>
          <p:nvPr/>
        </p:nvSpPr>
        <p:spPr>
          <a:xfrm>
            <a:off x="1520167" y="5396638"/>
            <a:ext cx="3308665" cy="539891"/>
          </a:xfrm>
          <a:prstGeom prst="rect">
            <a:avLst/>
          </a:prstGeom>
          <a:solidFill>
            <a:srgbClr val="6CADDF">
              <a:alpha val="80000"/>
            </a:srgbClr>
          </a:solidFill>
        </p:spPr>
        <p:txBody>
          <a:bodyPr wrap="square">
            <a:spAutoFit/>
          </a:bodyPr>
          <a:lstStyle>
            <a:defPPr>
              <a:defRPr lang="de-DE"/>
            </a:defPPr>
            <a:lvl1pPr algn="ctr">
              <a:buClr>
                <a:srgbClr val="BF8A0B"/>
              </a:buClr>
              <a:buSzPct val="110000"/>
              <a:defRPr sz="2400">
                <a:solidFill>
                  <a:schemeClr val="bg1"/>
                </a:solidFill>
                <a:latin typeface="+mn-lt"/>
              </a:defRPr>
            </a:lvl1pPr>
          </a:lstStyle>
          <a:p>
            <a:r>
              <a:rPr lang="de-DE" sz="1454" dirty="0"/>
              <a:t>Big Data:</a:t>
            </a:r>
          </a:p>
          <a:p>
            <a:r>
              <a:rPr lang="de-DE" sz="1454" dirty="0" err="1"/>
              <a:t>Bavarian</a:t>
            </a:r>
            <a:r>
              <a:rPr lang="de-DE" sz="1454" dirty="0"/>
              <a:t> State Library Digital Archive</a:t>
            </a:r>
            <a:endParaRPr lang="de-DE" sz="1272" dirty="0"/>
          </a:p>
        </p:txBody>
      </p:sp>
      <p:pic>
        <p:nvPicPr>
          <p:cNvPr id="2" name="Picture 1" descr="Stern2014-grau-3-ohne-Überschrift cop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2778" y="1078027"/>
            <a:ext cx="3712004" cy="2454029"/>
          </a:xfrm>
          <a:prstGeom prst="rect">
            <a:avLst/>
          </a:prstGeom>
          <a:ln w="9525">
            <a:solidFill>
              <a:srgbClr val="A6A6A6"/>
            </a:solidFill>
          </a:ln>
          <a:effectLst/>
        </p:spPr>
      </p:pic>
      <p:sp>
        <p:nvSpPr>
          <p:cNvPr id="17" name="TextBox 16"/>
          <p:cNvSpPr txBox="1"/>
          <p:nvPr/>
        </p:nvSpPr>
        <p:spPr>
          <a:xfrm>
            <a:off x="1700777" y="2863586"/>
            <a:ext cx="2947444" cy="539891"/>
          </a:xfrm>
          <a:prstGeom prst="rect">
            <a:avLst/>
          </a:prstGeom>
          <a:solidFill>
            <a:srgbClr val="6CADDF">
              <a:alpha val="80000"/>
            </a:srgbClr>
          </a:solidFill>
        </p:spPr>
        <p:txBody>
          <a:bodyPr wrap="square">
            <a:spAutoFit/>
          </a:bodyPr>
          <a:lstStyle>
            <a:defPPr>
              <a:defRPr lang="de-DE"/>
            </a:defPPr>
            <a:lvl1pPr algn="ctr">
              <a:buClr>
                <a:srgbClr val="BF8A0B"/>
              </a:buClr>
              <a:buSzPct val="110000"/>
              <a:defRPr sz="1800">
                <a:solidFill>
                  <a:schemeClr val="bg1"/>
                </a:solidFill>
                <a:latin typeface="+mn-lt"/>
              </a:defRPr>
            </a:lvl1pPr>
          </a:lstStyle>
          <a:p>
            <a:r>
              <a:rPr lang="en-US" sz="1454" dirty="0"/>
              <a:t>High Speed Networking:</a:t>
            </a:r>
          </a:p>
          <a:p>
            <a:r>
              <a:rPr lang="en-US" sz="1454" dirty="0"/>
              <a:t>Munich Scientific Network</a:t>
            </a:r>
            <a:endParaRPr lang="de-DE" sz="1454" dirty="0"/>
          </a:p>
        </p:txBody>
      </p:sp>
      <p:pic>
        <p:nvPicPr>
          <p:cNvPr id="5" name="Picture 4" descr="SuperMUC_Phase2_Pressefoto_03_4K.jpg"/>
          <p:cNvPicPr>
            <a:picLocks noChangeAspect="1"/>
          </p:cNvPicPr>
          <p:nvPr/>
        </p:nvPicPr>
        <p:blipFill rotWithShape="1">
          <a:blip r:embed="rId6">
            <a:extLst>
              <a:ext uri="{28A0092B-C50C-407E-A947-70E740481C1C}">
                <a14:useLocalDpi xmlns:a14="http://schemas.microsoft.com/office/drawing/2010/main" val="0"/>
              </a:ext>
            </a:extLst>
          </a:blip>
          <a:srcRect l="5286" t="1" r="17083" b="184"/>
          <a:stretch/>
        </p:blipFill>
        <p:spPr>
          <a:xfrm>
            <a:off x="5185155" y="1078027"/>
            <a:ext cx="3619292" cy="2454029"/>
          </a:xfrm>
          <a:prstGeom prst="rect">
            <a:avLst/>
          </a:prstGeom>
          <a:ln>
            <a:solidFill>
              <a:srgbClr val="A6A6A6"/>
            </a:solidFill>
          </a:ln>
          <a:effectLst/>
        </p:spPr>
      </p:pic>
      <p:sp>
        <p:nvSpPr>
          <p:cNvPr id="4" name="TextBox 3"/>
          <p:cNvSpPr txBox="1"/>
          <p:nvPr/>
        </p:nvSpPr>
        <p:spPr>
          <a:xfrm>
            <a:off x="5475547" y="2837446"/>
            <a:ext cx="3038501" cy="539891"/>
          </a:xfrm>
          <a:prstGeom prst="rect">
            <a:avLst/>
          </a:prstGeom>
          <a:solidFill>
            <a:srgbClr val="6CADDF">
              <a:alpha val="80000"/>
            </a:srgbClr>
          </a:solidFill>
        </p:spPr>
        <p:txBody>
          <a:bodyPr wrap="square">
            <a:spAutoFit/>
          </a:bodyPr>
          <a:lstStyle>
            <a:defPPr>
              <a:defRPr lang="de-DE"/>
            </a:defPPr>
            <a:lvl1pPr algn="ctr">
              <a:buClr>
                <a:srgbClr val="BF8A0B"/>
              </a:buClr>
              <a:buSzPct val="110000"/>
              <a:defRPr sz="1800">
                <a:solidFill>
                  <a:schemeClr val="bg1"/>
                </a:solidFill>
                <a:latin typeface="+mn-lt"/>
              </a:defRPr>
            </a:lvl1pPr>
          </a:lstStyle>
          <a:p>
            <a:r>
              <a:rPr lang="de-DE" sz="1454" dirty="0"/>
              <a:t>High Performance Computing: SuperMUC, </a:t>
            </a:r>
            <a:r>
              <a:rPr lang="de-DE" sz="1454" dirty="0" err="1"/>
              <a:t>LinuxCluster</a:t>
            </a:r>
            <a:endParaRPr lang="de-DE" sz="1454" dirty="0"/>
          </a:p>
        </p:txBody>
      </p:sp>
      <p:sp>
        <p:nvSpPr>
          <p:cNvPr id="14" name="TextBox 13"/>
          <p:cNvSpPr txBox="1"/>
          <p:nvPr/>
        </p:nvSpPr>
        <p:spPr>
          <a:xfrm>
            <a:off x="5385985" y="5414404"/>
            <a:ext cx="3217630" cy="539891"/>
          </a:xfrm>
          <a:prstGeom prst="rect">
            <a:avLst/>
          </a:prstGeom>
          <a:solidFill>
            <a:srgbClr val="6CADDF">
              <a:alpha val="80000"/>
            </a:srgbClr>
          </a:solidFill>
        </p:spPr>
        <p:txBody>
          <a:bodyPr wrap="square">
            <a:spAutoFit/>
          </a:bodyPr>
          <a:lstStyle>
            <a:defPPr>
              <a:defRPr lang="de-DE"/>
            </a:defPPr>
            <a:lvl1pPr algn="ctr">
              <a:buClr>
                <a:srgbClr val="BF8A0B"/>
              </a:buClr>
              <a:buSzPct val="110000"/>
              <a:defRPr sz="1800">
                <a:solidFill>
                  <a:schemeClr val="bg1"/>
                </a:solidFill>
                <a:latin typeface="+mn-lt"/>
              </a:defRPr>
            </a:lvl1pPr>
          </a:lstStyle>
          <a:p>
            <a:r>
              <a:rPr lang="de-DE" sz="1454" dirty="0"/>
              <a:t>Virtual Reality &amp; </a:t>
            </a:r>
            <a:r>
              <a:rPr lang="de-DE" sz="1454" dirty="0" err="1"/>
              <a:t>Visualisation</a:t>
            </a:r>
            <a:r>
              <a:rPr lang="de-DE" sz="1454" dirty="0"/>
              <a:t>: </a:t>
            </a:r>
          </a:p>
          <a:p>
            <a:r>
              <a:rPr lang="en-US" sz="1454" dirty="0"/>
              <a:t>V2C (CAVE, </a:t>
            </a:r>
            <a:r>
              <a:rPr lang="en-US" sz="1454" dirty="0" err="1"/>
              <a:t>Powerwall</a:t>
            </a:r>
            <a:r>
              <a:rPr lang="en-US" sz="1454" dirty="0"/>
              <a:t>)</a:t>
            </a:r>
            <a:endParaRPr lang="de-DE" sz="1454" dirty="0"/>
          </a:p>
        </p:txBody>
      </p:sp>
      <p:sp>
        <p:nvSpPr>
          <p:cNvPr id="15" name="Rectangle 17"/>
          <p:cNvSpPr/>
          <p:nvPr/>
        </p:nvSpPr>
        <p:spPr bwMode="auto">
          <a:xfrm>
            <a:off x="1307636" y="1062082"/>
            <a:ext cx="7508558" cy="5089104"/>
          </a:xfrm>
          <a:prstGeom prst="rect">
            <a:avLst/>
          </a:prstGeom>
          <a:solidFill>
            <a:srgbClr val="6CADDF">
              <a:alpha val="62000"/>
            </a:srgbClr>
          </a:solidFill>
          <a:ln w="38100" cap="flat" cmpd="sng" algn="ctr">
            <a:solidFill>
              <a:schemeClr val="bg1"/>
            </a:solidFill>
            <a:prstDash val="solid"/>
            <a:round/>
            <a:headEnd type="none" w="sm" len="sm"/>
            <a:tailEnd type="triangle" w="med" len="lg"/>
          </a:ln>
          <a:effectLst/>
        </p:spPr>
        <p:txBody>
          <a:bodyPr vert="horz" wrap="none" lIns="0" tIns="0" rIns="0" bIns="0" numCol="1" rtlCol="0" anchor="ctr" anchorCtr="0" compatLnSpc="1">
            <a:prstTxWarp prst="textNoShape">
              <a:avLst/>
            </a:prstTxWarp>
          </a:bodyPr>
          <a:lstStyle/>
          <a:p>
            <a:pPr defTabSz="844002"/>
            <a:endParaRPr lang="en-US" sz="1661">
              <a:latin typeface="Times New Roman" pitchFamily="18" charset="0"/>
            </a:endParaRPr>
          </a:p>
        </p:txBody>
      </p:sp>
      <p:graphicFrame>
        <p:nvGraphicFramePr>
          <p:cNvPr id="16" name="Diagram 18"/>
          <p:cNvGraphicFramePr/>
          <p:nvPr>
            <p:extLst/>
          </p:nvPr>
        </p:nvGraphicFramePr>
        <p:xfrm>
          <a:off x="1726401" y="838200"/>
          <a:ext cx="6840563" cy="51962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8" name="Picture 20" descr="gary-marcus-science.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29042" y="2788361"/>
            <a:ext cx="1988977" cy="146772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9" name="Grafik 18"/>
          <p:cNvPicPr>
            <a:picLocks noChangeAspect="1"/>
          </p:cNvPicPr>
          <p:nvPr/>
        </p:nvPicPr>
        <p:blipFill rotWithShape="1">
          <a:blip r:embed="rId13">
            <a:duotone>
              <a:schemeClr val="accent1">
                <a:shade val="45000"/>
                <a:satMod val="135000"/>
              </a:schemeClr>
              <a:prstClr val="white"/>
            </a:duotone>
            <a:extLst>
              <a:ext uri="{28A0092B-C50C-407E-A947-70E740481C1C}">
                <a14:useLocalDpi xmlns:a14="http://schemas.microsoft.com/office/drawing/2010/main" val="0"/>
              </a:ext>
            </a:extLst>
          </a:blip>
          <a:srcRect l="53021" t="153" r="24402" b="3466"/>
          <a:stretch/>
        </p:blipFill>
        <p:spPr>
          <a:xfrm>
            <a:off x="304800" y="1078028"/>
            <a:ext cx="889994" cy="5065634"/>
          </a:xfrm>
          <a:prstGeom prst="rect">
            <a:avLst/>
          </a:prstGeom>
        </p:spPr>
      </p:pic>
      <p:sp>
        <p:nvSpPr>
          <p:cNvPr id="3" name="Datumsplatzhalter 2"/>
          <p:cNvSpPr>
            <a:spLocks noGrp="1"/>
          </p:cNvSpPr>
          <p:nvPr>
            <p:ph type="dt" sz="half" idx="10"/>
          </p:nvPr>
        </p:nvSpPr>
        <p:spPr/>
        <p:txBody>
          <a:bodyPr/>
          <a:lstStyle/>
          <a:p>
            <a:pPr>
              <a:defRPr/>
            </a:pPr>
            <a:r>
              <a:rPr lang="de-DE" smtClean="0"/>
              <a:t>Dieter Kranzlmüller</a:t>
            </a:r>
            <a:endParaRPr lang="de-DE"/>
          </a:p>
        </p:txBody>
      </p:sp>
      <p:sp>
        <p:nvSpPr>
          <p:cNvPr id="6" name="Fußzeilenplatzhalter 5"/>
          <p:cNvSpPr>
            <a:spLocks noGrp="1"/>
          </p:cNvSpPr>
          <p:nvPr>
            <p:ph type="ftr" sz="quarter" idx="11"/>
          </p:nvPr>
        </p:nvSpPr>
        <p:spPr/>
        <p:txBody>
          <a:bodyPr/>
          <a:lstStyle/>
          <a:p>
            <a:pPr>
              <a:defRPr/>
            </a:pPr>
            <a:r>
              <a:rPr lang="de-DE" smtClean="0"/>
              <a:t>Universität Salzburg</a:t>
            </a:r>
            <a:endParaRPr lang="de-DE" dirty="0"/>
          </a:p>
        </p:txBody>
      </p:sp>
      <p:sp>
        <p:nvSpPr>
          <p:cNvPr id="9" name="Foliennummernplatzhalter 8"/>
          <p:cNvSpPr>
            <a:spLocks noGrp="1"/>
          </p:cNvSpPr>
          <p:nvPr>
            <p:ph type="sldNum" sz="quarter" idx="12"/>
          </p:nvPr>
        </p:nvSpPr>
        <p:spPr/>
        <p:txBody>
          <a:bodyPr/>
          <a:lstStyle/>
          <a:p>
            <a:pPr>
              <a:defRPr/>
            </a:pPr>
            <a:fld id="{A843B128-FA6A-3740-95B7-6AFDF4A8EEE5}" type="slidenum">
              <a:rPr lang="de-DE" smtClean="0"/>
              <a:pPr>
                <a:defRPr/>
              </a:pPr>
              <a:t>8</a:t>
            </a:fld>
            <a:endParaRPr lang="de-DE"/>
          </a:p>
        </p:txBody>
      </p:sp>
    </p:spTree>
    <p:extLst>
      <p:ext uri="{BB962C8B-B14F-4D97-AF65-F5344CB8AC3E}">
        <p14:creationId xmlns:p14="http://schemas.microsoft.com/office/powerpoint/2010/main" val="38773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p:cNvPicPr>
            <a:picLocks noChangeAspect="1"/>
          </p:cNvPicPr>
          <p:nvPr/>
        </p:nvPicPr>
        <p:blipFill>
          <a:blip r:embed="rId2"/>
          <a:stretch>
            <a:fillRect/>
          </a:stretch>
        </p:blipFill>
        <p:spPr>
          <a:xfrm>
            <a:off x="1416944" y="2026126"/>
            <a:ext cx="5541547" cy="3696212"/>
          </a:xfrm>
          <a:prstGeom prst="rect">
            <a:avLst/>
          </a:prstGeom>
        </p:spPr>
      </p:pic>
      <p:sp>
        <p:nvSpPr>
          <p:cNvPr id="25602" name="Titel 1"/>
          <p:cNvSpPr>
            <a:spLocks noGrp="1"/>
          </p:cNvSpPr>
          <p:nvPr>
            <p:ph type="title"/>
          </p:nvPr>
        </p:nvSpPr>
        <p:spPr/>
        <p:txBody>
          <a:bodyPr/>
          <a:lstStyle/>
          <a:p>
            <a:r>
              <a:rPr lang="en-US" dirty="0" smtClean="0"/>
              <a:t>LRZ Application Labs: Who we are</a:t>
            </a:r>
          </a:p>
        </p:txBody>
      </p:sp>
      <p:sp>
        <p:nvSpPr>
          <p:cNvPr id="2" name="Textfeld 1"/>
          <p:cNvSpPr txBox="1"/>
          <p:nvPr/>
        </p:nvSpPr>
        <p:spPr>
          <a:xfrm>
            <a:off x="1964101" y="5085783"/>
            <a:ext cx="184731" cy="369332"/>
          </a:xfrm>
          <a:prstGeom prst="rect">
            <a:avLst/>
          </a:prstGeom>
          <a:noFill/>
        </p:spPr>
        <p:txBody>
          <a:bodyPr wrap="none" rtlCol="0">
            <a:spAutoFit/>
          </a:bodyPr>
          <a:lstStyle/>
          <a:p>
            <a:endParaRPr lang="de-DE" baseline="0" dirty="0" smtClean="0">
              <a:latin typeface="Arial"/>
            </a:endParaRPr>
          </a:p>
        </p:txBody>
      </p:sp>
      <p:sp>
        <p:nvSpPr>
          <p:cNvPr id="9" name="Rechteck 8"/>
          <p:cNvSpPr/>
          <p:nvPr/>
        </p:nvSpPr>
        <p:spPr>
          <a:xfrm>
            <a:off x="3962400" y="1629419"/>
            <a:ext cx="4493087" cy="338554"/>
          </a:xfrm>
          <a:prstGeom prst="rect">
            <a:avLst/>
          </a:prstGeom>
          <a:solidFill>
            <a:srgbClr val="6CADDF">
              <a:alpha val="80000"/>
            </a:srgbClr>
          </a:solidFill>
        </p:spPr>
        <p:txBody>
          <a:bodyPr wrap="square">
            <a:spAutoFit/>
          </a:bodyPr>
          <a:lstStyle/>
          <a:p>
            <a:pPr algn="ctr">
              <a:buClr>
                <a:srgbClr val="BF8A0B"/>
              </a:buClr>
              <a:buSzPct val="110000"/>
              <a:defRPr/>
            </a:pPr>
            <a:r>
              <a:rPr lang="en-US" sz="1600" b="1" dirty="0">
                <a:solidFill>
                  <a:schemeClr val="bg1"/>
                </a:solidFill>
                <a:latin typeface="+mn-lt"/>
              </a:rPr>
              <a:t>Application specialists with domain expertise</a:t>
            </a:r>
            <a:endParaRPr lang="en-US" sz="1600" dirty="0">
              <a:solidFill>
                <a:schemeClr val="bg1"/>
              </a:solidFill>
              <a:latin typeface="+mn-lt"/>
            </a:endParaRPr>
          </a:p>
        </p:txBody>
      </p:sp>
      <p:sp>
        <p:nvSpPr>
          <p:cNvPr id="13" name="Textfeld 6"/>
          <p:cNvSpPr txBox="1">
            <a:spLocks noChangeArrowheads="1"/>
          </p:cNvSpPr>
          <p:nvPr/>
        </p:nvSpPr>
        <p:spPr bwMode="auto">
          <a:xfrm>
            <a:off x="8455487" y="4954943"/>
            <a:ext cx="465192" cy="15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a:r>
              <a:rPr lang="de-DE" sz="409" dirty="0">
                <a:solidFill>
                  <a:schemeClr val="bg1"/>
                </a:solidFill>
                <a:latin typeface="+mn-lt"/>
              </a:rPr>
              <a:t>© ITWM/LRZ</a:t>
            </a:r>
          </a:p>
        </p:txBody>
      </p:sp>
      <p:sp>
        <p:nvSpPr>
          <p:cNvPr id="21" name="Rechteck 20"/>
          <p:cNvSpPr/>
          <p:nvPr/>
        </p:nvSpPr>
        <p:spPr>
          <a:xfrm>
            <a:off x="6155753" y="3352800"/>
            <a:ext cx="2764926" cy="2893100"/>
          </a:xfrm>
          <a:prstGeom prst="rect">
            <a:avLst/>
          </a:prstGeom>
          <a:solidFill>
            <a:srgbClr val="6CADDF">
              <a:alpha val="80000"/>
            </a:srgbClr>
          </a:solidFill>
        </p:spPr>
        <p:txBody>
          <a:bodyPr wrap="square">
            <a:spAutoFit/>
          </a:bodyPr>
          <a:lstStyle/>
          <a:p>
            <a:pPr algn="ctr">
              <a:buClr>
                <a:srgbClr val="BF8A0B"/>
              </a:buClr>
              <a:buSzPct val="110000"/>
              <a:defRPr/>
            </a:pPr>
            <a:r>
              <a:rPr lang="en-US" sz="1400" b="1" dirty="0">
                <a:solidFill>
                  <a:schemeClr val="bg1"/>
                </a:solidFill>
                <a:latin typeface="+mn-lt"/>
              </a:rPr>
              <a:t>Domains:</a:t>
            </a:r>
          </a:p>
          <a:p>
            <a:pPr marL="194796" indent="-194796">
              <a:buClr>
                <a:srgbClr val="BF8A0B"/>
              </a:buClr>
              <a:buSzPct val="110000"/>
              <a:buFont typeface="Arial" panose="020B0604020202020204" pitchFamily="34" charset="0"/>
              <a:buChar char="•"/>
              <a:defRPr/>
            </a:pPr>
            <a:r>
              <a:rPr lang="en-US" sz="1400" b="1" dirty="0">
                <a:solidFill>
                  <a:schemeClr val="bg1"/>
                </a:solidFill>
                <a:latin typeface="+mn-lt"/>
              </a:rPr>
              <a:t>Astro- and Plasma Physics </a:t>
            </a:r>
            <a:br>
              <a:rPr lang="en-US" sz="1400" b="1" dirty="0">
                <a:solidFill>
                  <a:schemeClr val="bg1"/>
                </a:solidFill>
                <a:latin typeface="+mn-lt"/>
              </a:rPr>
            </a:br>
            <a:r>
              <a:rPr lang="en-US" sz="1400" b="1" dirty="0">
                <a:solidFill>
                  <a:schemeClr val="bg1"/>
                </a:solidFill>
                <a:latin typeface="+mn-lt"/>
              </a:rPr>
              <a:t>(</a:t>
            </a:r>
            <a:r>
              <a:rPr lang="en-US" sz="1400" b="1" dirty="0" err="1">
                <a:solidFill>
                  <a:schemeClr val="bg1"/>
                </a:solidFill>
                <a:latin typeface="+mn-lt"/>
              </a:rPr>
              <a:t>AstroLab</a:t>
            </a:r>
            <a:r>
              <a:rPr lang="en-US" sz="1400" b="1" dirty="0">
                <a:solidFill>
                  <a:schemeClr val="bg1"/>
                </a:solidFill>
                <a:latin typeface="+mn-lt"/>
              </a:rPr>
              <a:t>)</a:t>
            </a:r>
            <a:endParaRPr lang="en-US" sz="1400" dirty="0">
              <a:solidFill>
                <a:schemeClr val="bg1"/>
              </a:solidFill>
              <a:latin typeface="+mn-lt"/>
            </a:endParaRPr>
          </a:p>
          <a:p>
            <a:pPr marL="194796" indent="-194796">
              <a:buClr>
                <a:srgbClr val="BF8A0B"/>
              </a:buClr>
              <a:buSzPct val="110000"/>
              <a:buFont typeface="Arial" panose="020B0604020202020204" pitchFamily="34" charset="0"/>
              <a:buChar char="•"/>
              <a:defRPr/>
            </a:pPr>
            <a:r>
              <a:rPr lang="en-US" sz="1400" b="1" dirty="0">
                <a:solidFill>
                  <a:schemeClr val="bg1"/>
                </a:solidFill>
                <a:latin typeface="+mn-lt"/>
              </a:rPr>
              <a:t>Biophysics and computational Chemistry </a:t>
            </a:r>
            <a:br>
              <a:rPr lang="en-US" sz="1400" b="1" dirty="0">
                <a:solidFill>
                  <a:schemeClr val="bg1"/>
                </a:solidFill>
                <a:latin typeface="+mn-lt"/>
              </a:rPr>
            </a:br>
            <a:r>
              <a:rPr lang="en-US" sz="1400" b="1" dirty="0">
                <a:solidFill>
                  <a:schemeClr val="bg1"/>
                </a:solidFill>
                <a:latin typeface="+mn-lt"/>
              </a:rPr>
              <a:t>(</a:t>
            </a:r>
            <a:r>
              <a:rPr lang="en-US" sz="1400" b="1" dirty="0" err="1">
                <a:solidFill>
                  <a:schemeClr val="bg1"/>
                </a:solidFill>
                <a:latin typeface="+mn-lt"/>
              </a:rPr>
              <a:t>BioLab</a:t>
            </a:r>
            <a:r>
              <a:rPr lang="en-US" sz="1400" b="1" dirty="0">
                <a:solidFill>
                  <a:schemeClr val="bg1"/>
                </a:solidFill>
                <a:latin typeface="+mn-lt"/>
              </a:rPr>
              <a:t>)</a:t>
            </a:r>
          </a:p>
          <a:p>
            <a:pPr marL="194796" indent="-194796">
              <a:buClr>
                <a:srgbClr val="BF8A0B"/>
              </a:buClr>
              <a:buSzPct val="110000"/>
              <a:buFont typeface="Arial" panose="020B0604020202020204" pitchFamily="34" charset="0"/>
              <a:buChar char="•"/>
              <a:defRPr/>
            </a:pPr>
            <a:r>
              <a:rPr lang="en-US" sz="1400" b="1" dirty="0">
                <a:solidFill>
                  <a:schemeClr val="bg1"/>
                </a:solidFill>
                <a:latin typeface="+mn-lt"/>
              </a:rPr>
              <a:t>Data Analytics and Machine Learning </a:t>
            </a:r>
            <a:br>
              <a:rPr lang="en-US" sz="1400" b="1" dirty="0">
                <a:solidFill>
                  <a:schemeClr val="bg1"/>
                </a:solidFill>
                <a:latin typeface="+mn-lt"/>
              </a:rPr>
            </a:br>
            <a:r>
              <a:rPr lang="en-US" sz="1400" b="1" dirty="0">
                <a:solidFill>
                  <a:schemeClr val="bg1"/>
                </a:solidFill>
                <a:latin typeface="+mn-lt"/>
              </a:rPr>
              <a:t>(</a:t>
            </a:r>
            <a:r>
              <a:rPr lang="en-US" sz="1400" b="1" dirty="0" err="1">
                <a:solidFill>
                  <a:schemeClr val="bg1"/>
                </a:solidFill>
                <a:latin typeface="+mn-lt"/>
              </a:rPr>
              <a:t>BigDataLab</a:t>
            </a:r>
            <a:r>
              <a:rPr lang="en-US" sz="1400" b="1" dirty="0">
                <a:solidFill>
                  <a:schemeClr val="bg1"/>
                </a:solidFill>
                <a:latin typeface="+mn-lt"/>
              </a:rPr>
              <a:t>)</a:t>
            </a:r>
          </a:p>
          <a:p>
            <a:pPr marL="194796" indent="-194796">
              <a:buClr>
                <a:srgbClr val="BF8A0B"/>
              </a:buClr>
              <a:buSzPct val="110000"/>
              <a:buFont typeface="Arial" panose="020B0604020202020204" pitchFamily="34" charset="0"/>
              <a:buChar char="•"/>
              <a:defRPr/>
            </a:pPr>
            <a:r>
              <a:rPr lang="en-US" sz="1400" b="1" dirty="0">
                <a:solidFill>
                  <a:schemeClr val="bg1"/>
                </a:solidFill>
                <a:latin typeface="+mn-lt"/>
              </a:rPr>
              <a:t>Computational Fluid Dynamics </a:t>
            </a:r>
            <a:br>
              <a:rPr lang="en-US" sz="1400" b="1" dirty="0">
                <a:solidFill>
                  <a:schemeClr val="bg1"/>
                </a:solidFill>
                <a:latin typeface="+mn-lt"/>
              </a:rPr>
            </a:br>
            <a:r>
              <a:rPr lang="en-US" sz="1400" b="1" dirty="0">
                <a:solidFill>
                  <a:schemeClr val="bg1"/>
                </a:solidFill>
                <a:latin typeface="+mn-lt"/>
              </a:rPr>
              <a:t>(CFD Lab)</a:t>
            </a:r>
          </a:p>
          <a:p>
            <a:pPr marL="194796" indent="-194796">
              <a:buClr>
                <a:srgbClr val="BF8A0B"/>
              </a:buClr>
              <a:buSzPct val="110000"/>
              <a:buFont typeface="Arial" panose="020B0604020202020204" pitchFamily="34" charset="0"/>
              <a:buChar char="•"/>
              <a:defRPr/>
            </a:pPr>
            <a:r>
              <a:rPr lang="en-US" sz="1400" b="1" dirty="0">
                <a:solidFill>
                  <a:schemeClr val="bg1"/>
                </a:solidFill>
                <a:latin typeface="+mn-lt"/>
              </a:rPr>
              <a:t>Geo Sciences </a:t>
            </a:r>
            <a:br>
              <a:rPr lang="en-US" sz="1400" b="1" dirty="0">
                <a:solidFill>
                  <a:schemeClr val="bg1"/>
                </a:solidFill>
                <a:latin typeface="+mn-lt"/>
              </a:rPr>
            </a:br>
            <a:r>
              <a:rPr lang="en-US" sz="1400" b="1" dirty="0">
                <a:solidFill>
                  <a:schemeClr val="bg1"/>
                </a:solidFill>
                <a:latin typeface="+mn-lt"/>
              </a:rPr>
              <a:t>(</a:t>
            </a:r>
            <a:r>
              <a:rPr lang="en-US" sz="1400" b="1" dirty="0" err="1">
                <a:solidFill>
                  <a:schemeClr val="bg1"/>
                </a:solidFill>
                <a:latin typeface="+mn-lt"/>
              </a:rPr>
              <a:t>GeoLab</a:t>
            </a:r>
            <a:r>
              <a:rPr lang="en-US" sz="1400" b="1" dirty="0">
                <a:solidFill>
                  <a:schemeClr val="bg1"/>
                </a:solidFill>
                <a:latin typeface="+mn-lt"/>
              </a:rPr>
              <a:t>)</a:t>
            </a:r>
          </a:p>
        </p:txBody>
      </p:sp>
      <p:sp>
        <p:nvSpPr>
          <p:cNvPr id="8" name="Rechteck 7"/>
          <p:cNvSpPr/>
          <p:nvPr/>
        </p:nvSpPr>
        <p:spPr>
          <a:xfrm>
            <a:off x="152400" y="901618"/>
            <a:ext cx="1003497" cy="3600986"/>
          </a:xfrm>
          <a:prstGeom prst="rect">
            <a:avLst/>
          </a:prstGeom>
          <a:solidFill>
            <a:srgbClr val="6CADDF">
              <a:alpha val="80000"/>
            </a:srgbClr>
          </a:solidFill>
        </p:spPr>
        <p:txBody>
          <a:bodyPr wrap="square">
            <a:spAutoFit/>
          </a:bodyPr>
          <a:lstStyle/>
          <a:p>
            <a:pPr algn="ctr">
              <a:buClr>
                <a:srgbClr val="BF8A0B"/>
              </a:buClr>
              <a:buSzPct val="110000"/>
              <a:defRPr/>
            </a:pPr>
            <a:r>
              <a:rPr lang="en-US" sz="1200" b="1" dirty="0">
                <a:solidFill>
                  <a:schemeClr val="bg1"/>
                </a:solidFill>
                <a:latin typeface="+mn-lt"/>
              </a:rPr>
              <a:t>Members:</a:t>
            </a:r>
          </a:p>
          <a:p>
            <a:pPr>
              <a:buClr>
                <a:srgbClr val="BF8A0B"/>
              </a:buClr>
              <a:buSzPct val="110000"/>
              <a:defRPr/>
            </a:pPr>
            <a:r>
              <a:rPr lang="en-US" sz="1200" b="1" dirty="0">
                <a:solidFill>
                  <a:schemeClr val="bg1"/>
                </a:solidFill>
                <a:latin typeface="+mn-lt"/>
              </a:rPr>
              <a:t>M. Allalen</a:t>
            </a:r>
          </a:p>
          <a:p>
            <a:pPr>
              <a:buClr>
                <a:srgbClr val="BF8A0B"/>
              </a:buClr>
              <a:buSzPct val="110000"/>
              <a:defRPr/>
            </a:pPr>
            <a:r>
              <a:rPr lang="en-US" sz="1200" b="1" dirty="0">
                <a:solidFill>
                  <a:schemeClr val="bg1"/>
                </a:solidFill>
                <a:latin typeface="+mn-lt"/>
              </a:rPr>
              <a:t>F. Baruffa</a:t>
            </a:r>
          </a:p>
          <a:p>
            <a:pPr>
              <a:buClr>
                <a:srgbClr val="BF8A0B"/>
              </a:buClr>
              <a:buSzPct val="110000"/>
              <a:defRPr/>
            </a:pPr>
            <a:r>
              <a:rPr lang="en-US" sz="1200" b="1" dirty="0">
                <a:solidFill>
                  <a:schemeClr val="bg1"/>
                </a:solidFill>
                <a:latin typeface="+mn-lt"/>
              </a:rPr>
              <a:t>C. Bernau</a:t>
            </a:r>
          </a:p>
          <a:p>
            <a:pPr>
              <a:buClr>
                <a:srgbClr val="BF8A0B"/>
              </a:buClr>
              <a:buSzPct val="110000"/>
              <a:defRPr/>
            </a:pPr>
            <a:r>
              <a:rPr lang="en-US" sz="1200" b="1" dirty="0">
                <a:solidFill>
                  <a:schemeClr val="bg1"/>
                </a:solidFill>
                <a:latin typeface="+mn-lt"/>
              </a:rPr>
              <a:t>D. Brayford</a:t>
            </a:r>
          </a:p>
          <a:p>
            <a:pPr>
              <a:buClr>
                <a:srgbClr val="BF8A0B"/>
              </a:buClr>
              <a:buSzPct val="110000"/>
              <a:defRPr/>
            </a:pPr>
            <a:r>
              <a:rPr lang="en-US" sz="1200" b="1" dirty="0">
                <a:solidFill>
                  <a:schemeClr val="bg1"/>
                </a:solidFill>
                <a:latin typeface="+mn-lt"/>
              </a:rPr>
              <a:t>G. Brietzke</a:t>
            </a:r>
          </a:p>
          <a:p>
            <a:pPr>
              <a:buClr>
                <a:srgbClr val="BF8A0B"/>
              </a:buClr>
              <a:buSzPct val="110000"/>
              <a:defRPr/>
            </a:pPr>
            <a:r>
              <a:rPr lang="en-US" sz="1200" b="1" dirty="0">
                <a:solidFill>
                  <a:schemeClr val="bg1"/>
                </a:solidFill>
                <a:latin typeface="+mn-lt"/>
              </a:rPr>
              <a:t>H. Brüchle</a:t>
            </a:r>
          </a:p>
          <a:p>
            <a:pPr>
              <a:buClr>
                <a:srgbClr val="BF8A0B"/>
              </a:buClr>
              <a:buSzPct val="110000"/>
              <a:defRPr/>
            </a:pPr>
            <a:r>
              <a:rPr lang="en-US" sz="1200" b="1" dirty="0">
                <a:solidFill>
                  <a:schemeClr val="bg1"/>
                </a:solidFill>
                <a:latin typeface="+mn-lt"/>
              </a:rPr>
              <a:t>M. Gerald</a:t>
            </a:r>
          </a:p>
          <a:p>
            <a:pPr>
              <a:buClr>
                <a:srgbClr val="BF8A0B"/>
              </a:buClr>
              <a:buSzPct val="110000"/>
              <a:defRPr/>
            </a:pPr>
            <a:r>
              <a:rPr lang="en-US" sz="1200" b="1" dirty="0">
                <a:solidFill>
                  <a:schemeClr val="bg1"/>
                </a:solidFill>
                <a:latin typeface="+mn-lt"/>
              </a:rPr>
              <a:t>S. Hachinger</a:t>
            </a:r>
          </a:p>
          <a:p>
            <a:pPr>
              <a:buClr>
                <a:srgbClr val="BF8A0B"/>
              </a:buClr>
              <a:buSzPct val="110000"/>
              <a:defRPr/>
            </a:pPr>
            <a:r>
              <a:rPr lang="en-US" sz="1200" b="1" dirty="0">
                <a:solidFill>
                  <a:schemeClr val="bg1"/>
                </a:solidFill>
                <a:latin typeface="+mn-lt"/>
              </a:rPr>
              <a:t>N. Hammer</a:t>
            </a:r>
          </a:p>
          <a:p>
            <a:pPr>
              <a:buClr>
                <a:srgbClr val="BF8A0B"/>
              </a:buClr>
              <a:buSzPct val="110000"/>
              <a:defRPr/>
            </a:pPr>
            <a:r>
              <a:rPr lang="en-US" sz="1200" b="1" dirty="0">
                <a:solidFill>
                  <a:schemeClr val="bg1"/>
                </a:solidFill>
                <a:latin typeface="+mn-lt"/>
              </a:rPr>
              <a:t>L. Iapichino</a:t>
            </a:r>
          </a:p>
          <a:p>
            <a:pPr>
              <a:buClr>
                <a:srgbClr val="BF8A0B"/>
              </a:buClr>
              <a:buSzPct val="110000"/>
              <a:defRPr/>
            </a:pPr>
            <a:r>
              <a:rPr lang="en-US" sz="1200" b="1" dirty="0">
                <a:solidFill>
                  <a:schemeClr val="bg1"/>
                </a:solidFill>
                <a:latin typeface="+mn-lt"/>
              </a:rPr>
              <a:t>F. Jamitzky</a:t>
            </a:r>
          </a:p>
          <a:p>
            <a:pPr>
              <a:buClr>
                <a:srgbClr val="BF8A0B"/>
              </a:buClr>
              <a:buSzPct val="110000"/>
              <a:defRPr/>
            </a:pPr>
            <a:r>
              <a:rPr lang="en-US" sz="1200" b="1" dirty="0">
                <a:solidFill>
                  <a:schemeClr val="bg1"/>
                </a:solidFill>
                <a:latin typeface="+mn-lt"/>
              </a:rPr>
              <a:t>A. Karmakar</a:t>
            </a:r>
          </a:p>
          <a:p>
            <a:pPr>
              <a:buClr>
                <a:srgbClr val="BF8A0B"/>
              </a:buClr>
              <a:buSzPct val="110000"/>
              <a:defRPr/>
            </a:pPr>
            <a:r>
              <a:rPr lang="en-US" sz="1200" b="1" dirty="0">
                <a:solidFill>
                  <a:schemeClr val="bg1"/>
                </a:solidFill>
                <a:latin typeface="+mn-lt"/>
              </a:rPr>
              <a:t>C. Navarrete</a:t>
            </a:r>
          </a:p>
          <a:p>
            <a:pPr>
              <a:buClr>
                <a:srgbClr val="BF8A0B"/>
              </a:buClr>
              <a:buSzPct val="110000"/>
              <a:defRPr/>
            </a:pPr>
            <a:r>
              <a:rPr lang="en-US" sz="1200" b="1" dirty="0">
                <a:solidFill>
                  <a:schemeClr val="bg1"/>
                </a:solidFill>
                <a:latin typeface="+mn-lt"/>
              </a:rPr>
              <a:t>M. Ohlerich</a:t>
            </a:r>
          </a:p>
          <a:p>
            <a:pPr>
              <a:buClr>
                <a:srgbClr val="BF8A0B"/>
              </a:buClr>
              <a:buSzPct val="110000"/>
              <a:defRPr/>
            </a:pPr>
            <a:r>
              <a:rPr lang="en-US" sz="1200" b="1" dirty="0">
                <a:solidFill>
                  <a:schemeClr val="bg1"/>
                </a:solidFill>
                <a:latin typeface="+mn-lt"/>
              </a:rPr>
              <a:t>A. </a:t>
            </a:r>
            <a:r>
              <a:rPr lang="en-US" sz="1200" b="1" dirty="0" err="1">
                <a:solidFill>
                  <a:schemeClr val="bg1"/>
                </a:solidFill>
                <a:latin typeface="+mn-lt"/>
              </a:rPr>
              <a:t>Raganin</a:t>
            </a:r>
            <a:endParaRPr lang="en-US" sz="1200" b="1" dirty="0">
              <a:solidFill>
                <a:schemeClr val="bg1"/>
              </a:solidFill>
              <a:latin typeface="+mn-lt"/>
            </a:endParaRPr>
          </a:p>
          <a:p>
            <a:pPr>
              <a:buClr>
                <a:srgbClr val="BF8A0B"/>
              </a:buClr>
              <a:buSzPct val="110000"/>
              <a:defRPr/>
            </a:pPr>
            <a:r>
              <a:rPr lang="en-US" sz="1200" b="1" dirty="0">
                <a:solidFill>
                  <a:schemeClr val="bg1"/>
                </a:solidFill>
                <a:latin typeface="+mn-lt"/>
              </a:rPr>
              <a:t>Y. Wang</a:t>
            </a:r>
          </a:p>
          <a:p>
            <a:pPr>
              <a:buClr>
                <a:srgbClr val="BF8A0B"/>
              </a:buClr>
              <a:buSzPct val="110000"/>
              <a:defRPr/>
            </a:pPr>
            <a:r>
              <a:rPr lang="en-US" sz="1200" b="1" dirty="0">
                <a:solidFill>
                  <a:schemeClr val="bg1"/>
                </a:solidFill>
                <a:latin typeface="+mn-lt"/>
              </a:rPr>
              <a:t>V. Weinberg</a:t>
            </a:r>
          </a:p>
          <a:p>
            <a:pPr>
              <a:buClr>
                <a:srgbClr val="BF8A0B"/>
              </a:buClr>
              <a:buSzPct val="110000"/>
              <a:defRPr/>
            </a:pPr>
            <a:endParaRPr lang="en-US" sz="1200" b="1" dirty="0">
              <a:solidFill>
                <a:schemeClr val="bg1"/>
              </a:solidFill>
              <a:latin typeface="+mn-lt"/>
            </a:endParaRPr>
          </a:p>
        </p:txBody>
      </p:sp>
    </p:spTree>
    <p:extLst>
      <p:ext uri="{BB962C8B-B14F-4D97-AF65-F5344CB8AC3E}">
        <p14:creationId xmlns:p14="http://schemas.microsoft.com/office/powerpoint/2010/main" val="510255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ERIOUSMAGIC_BLACKSTONE_UUID" val="b61a76d7-fcbf-4139-9fa1-7bc8da44d520"/>
</p:tagLst>
</file>

<file path=ppt/theme/theme1.xml><?xml version="1.0" encoding="utf-8"?>
<a:theme xmlns:a="http://schemas.openxmlformats.org/drawingml/2006/main" name="LMU LRZ">
  <a:themeElements>
    <a:clrScheme name="">
      <a:dk1>
        <a:srgbClr val="000000"/>
      </a:dk1>
      <a:lt1>
        <a:srgbClr val="FFFFFF"/>
      </a:lt1>
      <a:dk2>
        <a:srgbClr val="000000"/>
      </a:dk2>
      <a:lt2>
        <a:srgbClr val="5F5F5F"/>
      </a:lt2>
      <a:accent1>
        <a:srgbClr val="3BA9A4"/>
      </a:accent1>
      <a:accent2>
        <a:srgbClr val="F31F5C"/>
      </a:accent2>
      <a:accent3>
        <a:srgbClr val="FFFFFF"/>
      </a:accent3>
      <a:accent4>
        <a:srgbClr val="000000"/>
      </a:accent4>
      <a:accent5>
        <a:srgbClr val="AFD1CF"/>
      </a:accent5>
      <a:accent6>
        <a:srgbClr val="DC1B53"/>
      </a:accent6>
      <a:hlink>
        <a:srgbClr val="273B91"/>
      </a:hlink>
      <a:folHlink>
        <a:srgbClr val="F63B1C"/>
      </a:folHlink>
    </a:clrScheme>
    <a:fontScheme name="1_hpc-tools">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1_hpc-tool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hpc-tool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hpc-tool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hpc-tool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hpc-tool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hpc-tool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hpc-tool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LMU LRZ">
  <a:themeElements>
    <a:clrScheme name="">
      <a:dk1>
        <a:srgbClr val="000000"/>
      </a:dk1>
      <a:lt1>
        <a:srgbClr val="FFFFFF"/>
      </a:lt1>
      <a:dk2>
        <a:srgbClr val="000000"/>
      </a:dk2>
      <a:lt2>
        <a:srgbClr val="5F5F5F"/>
      </a:lt2>
      <a:accent1>
        <a:srgbClr val="3BA9A4"/>
      </a:accent1>
      <a:accent2>
        <a:srgbClr val="F31F5C"/>
      </a:accent2>
      <a:accent3>
        <a:srgbClr val="FFFFFF"/>
      </a:accent3>
      <a:accent4>
        <a:srgbClr val="000000"/>
      </a:accent4>
      <a:accent5>
        <a:srgbClr val="AFD1CF"/>
      </a:accent5>
      <a:accent6>
        <a:srgbClr val="DC1B53"/>
      </a:accent6>
      <a:hlink>
        <a:srgbClr val="273B91"/>
      </a:hlink>
      <a:folHlink>
        <a:srgbClr val="F63B1C"/>
      </a:folHlink>
    </a:clrScheme>
    <a:fontScheme name="1_hpc-tools">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1_hpc-tool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hpc-tool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hpc-tool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hpc-tool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hpc-tool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hpc-tool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hpc-tool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ogovor">
  <a:themeElements>
    <a:clrScheme name="logovor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ogovor">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8D30D"/>
        </a:solidFill>
        <a:ln w="38100" cap="flat" cmpd="sng" algn="ctr">
          <a:solidFill>
            <a:schemeClr val="tx1"/>
          </a:solidFill>
          <a:prstDash val="solid"/>
          <a:round/>
          <a:headEnd type="none" w="sm" len="sm"/>
          <a:tailEnd type="triangle" w="med" len="lg"/>
        </a:ln>
        <a:effec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Times New Roman" pitchFamily="18" charset="0"/>
            <a:cs typeface="Arial" charset="0"/>
          </a:defRPr>
        </a:defPPr>
      </a:lstStyle>
    </a:spDef>
    <a:lnDef>
      <a:spPr bwMode="auto">
        <a:xfrm>
          <a:off x="0" y="0"/>
          <a:ext cx="1" cy="1"/>
        </a:xfrm>
        <a:custGeom>
          <a:avLst/>
          <a:gdLst/>
          <a:ahLst/>
          <a:cxnLst/>
          <a:rect l="0" t="0" r="0" b="0"/>
          <a:pathLst/>
        </a:custGeom>
        <a:solidFill>
          <a:srgbClr val="F8D30D"/>
        </a:solidFill>
        <a:ln w="38100" cap="flat" cmpd="sng" algn="ctr">
          <a:solidFill>
            <a:schemeClr val="tx1"/>
          </a:solidFill>
          <a:prstDash val="solid"/>
          <a:round/>
          <a:headEnd type="none" w="sm" len="sm"/>
          <a:tailEnd type="triangle" w="med" len="lg"/>
        </a:ln>
        <a:effec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Times New Roman" pitchFamily="18" charset="0"/>
            <a:cs typeface="Arial" charset="0"/>
          </a:defRPr>
        </a:defPPr>
      </a:lstStyle>
    </a:lnDef>
  </a:objectDefaults>
  <a:extraClrSchemeLst>
    <a:extraClrScheme>
      <a:clrScheme name="logovor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ogovo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logovor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ogovor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ogovor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ogovor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logovor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1789</Words>
  <Application>Microsoft Macintosh PowerPoint</Application>
  <PresentationFormat>Bildschirmpräsentation (4:3)</PresentationFormat>
  <Paragraphs>355</Paragraphs>
  <Slides>17</Slides>
  <Notes>10</Notes>
  <HiddenSlides>0</HiddenSlides>
  <MMClips>0</MMClips>
  <ScaleCrop>false</ScaleCrop>
  <HeadingPairs>
    <vt:vector size="8" baseType="variant">
      <vt:variant>
        <vt:lpstr>Verwendete Schriftarten</vt:lpstr>
      </vt:variant>
      <vt:variant>
        <vt:i4>6</vt:i4>
      </vt:variant>
      <vt:variant>
        <vt:lpstr>Design</vt:lpstr>
      </vt:variant>
      <vt:variant>
        <vt:i4>3</vt:i4>
      </vt:variant>
      <vt:variant>
        <vt:lpstr>Eingebettete OLE-Server</vt:lpstr>
      </vt:variant>
      <vt:variant>
        <vt:i4>1</vt:i4>
      </vt:variant>
      <vt:variant>
        <vt:lpstr>Folientitel</vt:lpstr>
      </vt:variant>
      <vt:variant>
        <vt:i4>17</vt:i4>
      </vt:variant>
    </vt:vector>
  </HeadingPairs>
  <TitlesOfParts>
    <vt:vector size="27" baseType="lpstr">
      <vt:lpstr>Arial Black</vt:lpstr>
      <vt:lpstr>Calibri</vt:lpstr>
      <vt:lpstr>ＭＳ Ｐゴシック</vt:lpstr>
      <vt:lpstr>Times New Roman</vt:lpstr>
      <vt:lpstr>Wingdings</vt:lpstr>
      <vt:lpstr>Arial</vt:lpstr>
      <vt:lpstr>LMU LRZ</vt:lpstr>
      <vt:lpstr>1_LMU LRZ</vt:lpstr>
      <vt:lpstr>logovor</vt:lpstr>
      <vt:lpstr>Visio</vt:lpstr>
      <vt:lpstr>The Leibniz Supercomputing Centre in the Landscape of High Performance Computing</vt:lpstr>
      <vt:lpstr>Gauss Centre for Supercomputing (GCS)</vt:lpstr>
      <vt:lpstr>SuperMUC @ LRZ</vt:lpstr>
      <vt:lpstr>SeisSol - Numerical Simulation of Seismic Wave Phenomena</vt:lpstr>
      <vt:lpstr>SuperMUC System @ LRZ</vt:lpstr>
      <vt:lpstr>Molecular Simulation for Personalized Medicine</vt:lpstr>
      <vt:lpstr>Leibniz Supercomputing Centre of the Bavarian Academy of Sciences and Humanities</vt:lpstr>
      <vt:lpstr>LRZ as IT Competence Centre:     Providing Comprehensive IT Services for Science</vt:lpstr>
      <vt:lpstr>LRZ Application Labs: Who we are</vt:lpstr>
      <vt:lpstr>AstroLab: Mission Statement</vt:lpstr>
      <vt:lpstr>AstroLab Recent Projects</vt:lpstr>
      <vt:lpstr>C2PAP-CosmoSim Web Portal</vt:lpstr>
      <vt:lpstr>Partnership Initiative  Computational Sciences πCS</vt:lpstr>
      <vt:lpstr>LRZ as Big Data Competence Centre</vt:lpstr>
      <vt:lpstr>“Supercomputer in a box“: DGX-1 and Teramem1</vt:lpstr>
      <vt:lpstr>DFG Project GeRDI</vt:lpstr>
      <vt:lpstr>PowerPoint-Präsentation</vt:lpstr>
    </vt:vector>
  </TitlesOfParts>
  <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Microsoft Office-Anwender</cp:lastModifiedBy>
  <cp:revision>3832</cp:revision>
  <cp:lastPrinted>2012-10-04T11:56:43Z</cp:lastPrinted>
  <dcterms:created xsi:type="dcterms:W3CDTF">1601-01-01T00:00:00Z</dcterms:created>
  <dcterms:modified xsi:type="dcterms:W3CDTF">2017-06-28T21:12:48Z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